
<file path=[Content_Types].xml><?xml version="1.0" encoding="utf-8"?>
<Types xmlns="http://schemas.openxmlformats.org/package/2006/content-types">
  <Default Extension="fntdata" ContentType="application/x-fontdata"/>
  <Default Extension="gif" ContentType="image/gif"/>
  <Default Extension="jpe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4"/>
  </p:sldMasterIdLst>
  <p:notesMasterIdLst>
    <p:notesMasterId r:id="rId37"/>
  </p:notesMasterIdLst>
  <p:sldIdLst>
    <p:sldId id="272" r:id="rId5"/>
    <p:sldId id="301" r:id="rId6"/>
    <p:sldId id="330" r:id="rId7"/>
    <p:sldId id="307" r:id="rId8"/>
    <p:sldId id="308" r:id="rId9"/>
    <p:sldId id="274" r:id="rId10"/>
    <p:sldId id="318" r:id="rId11"/>
    <p:sldId id="322" r:id="rId12"/>
    <p:sldId id="326" r:id="rId13"/>
    <p:sldId id="323" r:id="rId14"/>
    <p:sldId id="324" r:id="rId15"/>
    <p:sldId id="316" r:id="rId16"/>
    <p:sldId id="317" r:id="rId17"/>
    <p:sldId id="305" r:id="rId18"/>
    <p:sldId id="303" r:id="rId19"/>
    <p:sldId id="312" r:id="rId20"/>
    <p:sldId id="311" r:id="rId21"/>
    <p:sldId id="304" r:id="rId22"/>
    <p:sldId id="327" r:id="rId23"/>
    <p:sldId id="285" r:id="rId24"/>
    <p:sldId id="287" r:id="rId25"/>
    <p:sldId id="320" r:id="rId26"/>
    <p:sldId id="300" r:id="rId27"/>
    <p:sldId id="314" r:id="rId28"/>
    <p:sldId id="328" r:id="rId29"/>
    <p:sldId id="329" r:id="rId30"/>
    <p:sldId id="331" r:id="rId31"/>
    <p:sldId id="273" r:id="rId32"/>
    <p:sldId id="315" r:id="rId33"/>
    <p:sldId id="313" r:id="rId34"/>
    <p:sldId id="295" r:id="rId35"/>
    <p:sldId id="296" r:id="rId36"/>
  </p:sldIdLst>
  <p:sldSz cx="12192000" cy="6858000"/>
  <p:notesSz cx="6858000" cy="9144000"/>
  <p:embeddedFontLst>
    <p:embeddedFont>
      <p:font typeface="Gill Sans MT"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12">
          <p15:clr>
            <a:srgbClr val="A4A3A4"/>
          </p15:clr>
        </p15:guide>
        <p15:guide id="2" pos="3840">
          <p15:clr>
            <a:srgbClr val="A4A3A4"/>
          </p15:clr>
        </p15:guide>
        <p15:guide id="3" orient="horz" pos="3984">
          <p15:clr>
            <a:srgbClr val="A4A3A4"/>
          </p15:clr>
        </p15:guide>
        <p15:guide id="4" orient="horz" pos="2472">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71" roundtripDataSignature="AMtx7miNaY9y58ZjZn9hJ6yFWg8dU14K6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4228"/>
    <a:srgbClr val="CC3399"/>
    <a:srgbClr val="2EA8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1063C7-A866-4A2F-A40D-98501448F907}" v="1209" dt="2023-12-15T01:32:58.186"/>
    <p1510:client id="{1C05A07A-2FC3-3246-8F62-CFDAFF21B825}" v="4810" dt="2023-12-15T03:46:20.0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912"/>
        <p:guide pos="3840"/>
        <p:guide orient="horz" pos="3984"/>
        <p:guide orient="horz" pos="2472"/>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76" Type="http://schemas.microsoft.com/office/2016/11/relationships/changesInfo" Target="changesInfos/changesInfo1.xml"/><Relationship Id="rId7" Type="http://schemas.openxmlformats.org/officeDocument/2006/relationships/slide" Target="slides/slide3.xml"/><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7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77" Type="http://schemas.microsoft.com/office/2015/10/relationships/revisionInfo" Target="revisionInfo.xml"/><Relationship Id="rId8" Type="http://schemas.openxmlformats.org/officeDocument/2006/relationships/slide" Target="slides/slide4.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20" Type="http://schemas.openxmlformats.org/officeDocument/2006/relationships/slide" Target="slides/slide16.xml"/><Relationship Id="rId41" Type="http://schemas.openxmlformats.org/officeDocument/2006/relationships/font" Target="fonts/font4.fntdata"/><Relationship Id="rId7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ecb25" userId="S::malecb25@vmi.edu::608480c1-93fe-4e92-b703-89edc81118ff" providerId="AD" clId="Web-{772B43FE-EEE4-31B2-D85A-AA15F58312BE}"/>
    <pc:docChg chg="modSld">
      <pc:chgData name="malecb25" userId="S::malecb25@vmi.edu::608480c1-93fe-4e92-b703-89edc81118ff" providerId="AD" clId="Web-{772B43FE-EEE4-31B2-D85A-AA15F58312BE}" dt="2023-12-04T06:04:03.530" v="0" actId="20577"/>
      <pc:docMkLst>
        <pc:docMk/>
      </pc:docMkLst>
      <pc:sldChg chg="modSp">
        <pc:chgData name="malecb25" userId="S::malecb25@vmi.edu::608480c1-93fe-4e92-b703-89edc81118ff" providerId="AD" clId="Web-{772B43FE-EEE4-31B2-D85A-AA15F58312BE}" dt="2023-12-04T06:04:03.530" v="0" actId="20577"/>
        <pc:sldMkLst>
          <pc:docMk/>
          <pc:sldMk cId="1413553360" sldId="295"/>
        </pc:sldMkLst>
        <pc:spChg chg="mod">
          <ac:chgData name="malecb25" userId="S::malecb25@vmi.edu::608480c1-93fe-4e92-b703-89edc81118ff" providerId="AD" clId="Web-{772B43FE-EEE4-31B2-D85A-AA15F58312BE}" dt="2023-12-04T06:04:03.530" v="0" actId="20577"/>
          <ac:spMkLst>
            <pc:docMk/>
            <pc:sldMk cId="1413553360" sldId="295"/>
            <ac:spMk id="3" creationId="{3A743069-28FC-9B81-E141-B0A2521E33D6}"/>
          </ac:spMkLst>
        </pc:spChg>
      </pc:sldChg>
    </pc:docChg>
  </pc:docChgLst>
  <pc:docChgLst>
    <pc:chgData name="malecb25" userId="608480c1-93fe-4e92-b703-89edc81118ff" providerId="ADAL" clId="{1C05A07A-2FC3-3246-8F62-CFDAFF21B825}"/>
    <pc:docChg chg="undo redo custSel addSld delSld modSld sldOrd">
      <pc:chgData name="malecb25" userId="608480c1-93fe-4e92-b703-89edc81118ff" providerId="ADAL" clId="{1C05A07A-2FC3-3246-8F62-CFDAFF21B825}" dt="2023-12-15T03:46:20.030" v="5829" actId="20577"/>
      <pc:docMkLst>
        <pc:docMk/>
      </pc:docMkLst>
      <pc:sldChg chg="modSp mod">
        <pc:chgData name="malecb25" userId="608480c1-93fe-4e92-b703-89edc81118ff" providerId="ADAL" clId="{1C05A07A-2FC3-3246-8F62-CFDAFF21B825}" dt="2023-12-14T22:18:34.744" v="5679" actId="1076"/>
        <pc:sldMkLst>
          <pc:docMk/>
          <pc:sldMk cId="2047311243" sldId="272"/>
        </pc:sldMkLst>
        <pc:spChg chg="mod">
          <ac:chgData name="malecb25" userId="608480c1-93fe-4e92-b703-89edc81118ff" providerId="ADAL" clId="{1C05A07A-2FC3-3246-8F62-CFDAFF21B825}" dt="2023-12-14T22:18:34.744" v="5679" actId="1076"/>
          <ac:spMkLst>
            <pc:docMk/>
            <pc:sldMk cId="2047311243" sldId="272"/>
            <ac:spMk id="3" creationId="{44E4BE44-A46D-0140-28AF-5D569C85BDF2}"/>
          </ac:spMkLst>
        </pc:spChg>
      </pc:sldChg>
      <pc:sldChg chg="addSp modSp add del mod modAnim">
        <pc:chgData name="malecb25" userId="608480c1-93fe-4e92-b703-89edc81118ff" providerId="ADAL" clId="{1C05A07A-2FC3-3246-8F62-CFDAFF21B825}" dt="2023-12-15T03:46:20.030" v="5829" actId="20577"/>
        <pc:sldMkLst>
          <pc:docMk/>
          <pc:sldMk cId="1994220683" sldId="273"/>
        </pc:sldMkLst>
        <pc:spChg chg="mod">
          <ac:chgData name="malecb25" userId="608480c1-93fe-4e92-b703-89edc81118ff" providerId="ADAL" clId="{1C05A07A-2FC3-3246-8F62-CFDAFF21B825}" dt="2023-12-14T17:49:56.137" v="3138" actId="20577"/>
          <ac:spMkLst>
            <pc:docMk/>
            <pc:sldMk cId="1994220683" sldId="273"/>
            <ac:spMk id="2" creationId="{BE1E73B5-EAA8-24C9-902E-49DD3039D0BF}"/>
          </ac:spMkLst>
        </pc:spChg>
        <pc:graphicFrameChg chg="mod">
          <ac:chgData name="malecb25" userId="608480c1-93fe-4e92-b703-89edc81118ff" providerId="ADAL" clId="{1C05A07A-2FC3-3246-8F62-CFDAFF21B825}" dt="2023-12-15T03:46:20.030" v="5829" actId="20577"/>
          <ac:graphicFrameMkLst>
            <pc:docMk/>
            <pc:sldMk cId="1994220683" sldId="273"/>
            <ac:graphicFrameMk id="20" creationId="{F1D95ED9-A203-C68E-740F-BCB303DDE19D}"/>
          </ac:graphicFrameMkLst>
        </pc:graphicFrameChg>
        <pc:picChg chg="add mod">
          <ac:chgData name="malecb25" userId="608480c1-93fe-4e92-b703-89edc81118ff" providerId="ADAL" clId="{1C05A07A-2FC3-3246-8F62-CFDAFF21B825}" dt="2023-12-14T22:16:53.498" v="5671" actId="14826"/>
          <ac:picMkLst>
            <pc:docMk/>
            <pc:sldMk cId="1994220683" sldId="273"/>
            <ac:picMk id="4" creationId="{4D79E54A-ED2F-D032-6FCD-EF6EF9A9C92E}"/>
          </ac:picMkLst>
        </pc:picChg>
        <pc:picChg chg="mod">
          <ac:chgData name="malecb25" userId="608480c1-93fe-4e92-b703-89edc81118ff" providerId="ADAL" clId="{1C05A07A-2FC3-3246-8F62-CFDAFF21B825}" dt="2023-12-14T16:57:11.938" v="2706" actId="1076"/>
          <ac:picMkLst>
            <pc:docMk/>
            <pc:sldMk cId="1994220683" sldId="273"/>
            <ac:picMk id="6" creationId="{AEB599CB-E670-9485-B3D1-63076C350D4B}"/>
          </ac:picMkLst>
        </pc:picChg>
      </pc:sldChg>
      <pc:sldChg chg="modSp mod ord">
        <pc:chgData name="malecb25" userId="608480c1-93fe-4e92-b703-89edc81118ff" providerId="ADAL" clId="{1C05A07A-2FC3-3246-8F62-CFDAFF21B825}" dt="2023-12-14T22:19:13.088" v="5703" actId="1076"/>
        <pc:sldMkLst>
          <pc:docMk/>
          <pc:sldMk cId="3896212349" sldId="274"/>
        </pc:sldMkLst>
        <pc:spChg chg="mod">
          <ac:chgData name="malecb25" userId="608480c1-93fe-4e92-b703-89edc81118ff" providerId="ADAL" clId="{1C05A07A-2FC3-3246-8F62-CFDAFF21B825}" dt="2023-12-14T22:19:13.088" v="5703" actId="1076"/>
          <ac:spMkLst>
            <pc:docMk/>
            <pc:sldMk cId="3896212349" sldId="274"/>
            <ac:spMk id="3" creationId="{E13623DB-9231-6B66-B8A0-646DD2878FE0}"/>
          </ac:spMkLst>
        </pc:spChg>
      </pc:sldChg>
      <pc:sldChg chg="addSp delSp modSp add del mod setBg setClrOvrMap delDesignElem">
        <pc:chgData name="malecb25" userId="608480c1-93fe-4e92-b703-89edc81118ff" providerId="ADAL" clId="{1C05A07A-2FC3-3246-8F62-CFDAFF21B825}" dt="2023-12-12T04:30:22.326" v="1043" actId="2696"/>
        <pc:sldMkLst>
          <pc:docMk/>
          <pc:sldMk cId="3133826259" sldId="275"/>
        </pc:sldMkLst>
        <pc:spChg chg="mod">
          <ac:chgData name="malecb25" userId="608480c1-93fe-4e92-b703-89edc81118ff" providerId="ADAL" clId="{1C05A07A-2FC3-3246-8F62-CFDAFF21B825}" dt="2023-12-12T04:28:26.338" v="985" actId="20577"/>
          <ac:spMkLst>
            <pc:docMk/>
            <pc:sldMk cId="3133826259" sldId="275"/>
            <ac:spMk id="3" creationId="{948FD3A6-2AFD-D6BC-E3B2-845D5F5CAAC2}"/>
          </ac:spMkLst>
        </pc:spChg>
        <pc:spChg chg="mod">
          <ac:chgData name="malecb25" userId="608480c1-93fe-4e92-b703-89edc81118ff" providerId="ADAL" clId="{1C05A07A-2FC3-3246-8F62-CFDAFF21B825}" dt="2023-12-12T03:54:47.321" v="65" actId="26606"/>
          <ac:spMkLst>
            <pc:docMk/>
            <pc:sldMk cId="3133826259" sldId="275"/>
            <ac:spMk id="4" creationId="{8BAAC8E9-189A-30BB-9735-1D29CFFA0941}"/>
          </ac:spMkLst>
        </pc:spChg>
        <pc:spChg chg="del">
          <ac:chgData name="malecb25" userId="608480c1-93fe-4e92-b703-89edc81118ff" providerId="ADAL" clId="{1C05A07A-2FC3-3246-8F62-CFDAFF21B825}" dt="2023-12-12T03:54:26.877" v="64"/>
          <ac:spMkLst>
            <pc:docMk/>
            <pc:sldMk cId="3133826259" sldId="275"/>
            <ac:spMk id="10" creationId="{C6870151-9189-4C3A-8379-EF3D95827A0A}"/>
          </ac:spMkLst>
        </pc:spChg>
        <pc:spChg chg="add">
          <ac:chgData name="malecb25" userId="608480c1-93fe-4e92-b703-89edc81118ff" providerId="ADAL" clId="{1C05A07A-2FC3-3246-8F62-CFDAFF21B825}" dt="2023-12-12T03:54:47.321" v="65" actId="26606"/>
          <ac:spMkLst>
            <pc:docMk/>
            <pc:sldMk cId="3133826259" sldId="275"/>
            <ac:spMk id="11" creationId="{C6870151-9189-4C3A-8379-EF3D95827A0A}"/>
          </ac:spMkLst>
        </pc:spChg>
        <pc:spChg chg="del">
          <ac:chgData name="malecb25" userId="608480c1-93fe-4e92-b703-89edc81118ff" providerId="ADAL" clId="{1C05A07A-2FC3-3246-8F62-CFDAFF21B825}" dt="2023-12-12T03:54:26.877" v="64"/>
          <ac:spMkLst>
            <pc:docMk/>
            <pc:sldMk cId="3133826259" sldId="275"/>
            <ac:spMk id="12" creationId="{123EA69C-102A-4DD0-9547-05DCD271D159}"/>
          </ac:spMkLst>
        </pc:spChg>
        <pc:spChg chg="add">
          <ac:chgData name="malecb25" userId="608480c1-93fe-4e92-b703-89edc81118ff" providerId="ADAL" clId="{1C05A07A-2FC3-3246-8F62-CFDAFF21B825}" dt="2023-12-12T03:54:47.321" v="65" actId="26606"/>
          <ac:spMkLst>
            <pc:docMk/>
            <pc:sldMk cId="3133826259" sldId="275"/>
            <ac:spMk id="13" creationId="{123EA69C-102A-4DD0-9547-05DCD271D159}"/>
          </ac:spMkLst>
        </pc:spChg>
        <pc:spChg chg="del">
          <ac:chgData name="malecb25" userId="608480c1-93fe-4e92-b703-89edc81118ff" providerId="ADAL" clId="{1C05A07A-2FC3-3246-8F62-CFDAFF21B825}" dt="2023-12-12T03:54:26.877" v="64"/>
          <ac:spMkLst>
            <pc:docMk/>
            <pc:sldMk cId="3133826259" sldId="275"/>
            <ac:spMk id="14" creationId="{6A862265-5CA3-4C40-8582-7534C3B03C2A}"/>
          </ac:spMkLst>
        </pc:spChg>
        <pc:spChg chg="add">
          <ac:chgData name="malecb25" userId="608480c1-93fe-4e92-b703-89edc81118ff" providerId="ADAL" clId="{1C05A07A-2FC3-3246-8F62-CFDAFF21B825}" dt="2023-12-12T03:54:47.321" v="65" actId="26606"/>
          <ac:spMkLst>
            <pc:docMk/>
            <pc:sldMk cId="3133826259" sldId="275"/>
            <ac:spMk id="15" creationId="{6A862265-5CA3-4C40-8582-7534C3B03C2A}"/>
          </ac:spMkLst>
        </pc:spChg>
        <pc:spChg chg="del">
          <ac:chgData name="malecb25" userId="608480c1-93fe-4e92-b703-89edc81118ff" providerId="ADAL" clId="{1C05A07A-2FC3-3246-8F62-CFDAFF21B825}" dt="2023-12-12T03:54:26.877" v="64"/>
          <ac:spMkLst>
            <pc:docMk/>
            <pc:sldMk cId="3133826259" sldId="275"/>
            <ac:spMk id="16" creationId="{600EF80B-0391-4082-9AF5-F15B091B4CE9}"/>
          </ac:spMkLst>
        </pc:spChg>
        <pc:spChg chg="add">
          <ac:chgData name="malecb25" userId="608480c1-93fe-4e92-b703-89edc81118ff" providerId="ADAL" clId="{1C05A07A-2FC3-3246-8F62-CFDAFF21B825}" dt="2023-12-12T03:54:47.321" v="65" actId="26606"/>
          <ac:spMkLst>
            <pc:docMk/>
            <pc:sldMk cId="3133826259" sldId="275"/>
            <ac:spMk id="17" creationId="{600EF80B-0391-4082-9AF5-F15B091B4CE9}"/>
          </ac:spMkLst>
        </pc:spChg>
        <pc:spChg chg="del">
          <ac:chgData name="malecb25" userId="608480c1-93fe-4e92-b703-89edc81118ff" providerId="ADAL" clId="{1C05A07A-2FC3-3246-8F62-CFDAFF21B825}" dt="2023-12-12T03:54:26.877" v="64"/>
          <ac:spMkLst>
            <pc:docMk/>
            <pc:sldMk cId="3133826259" sldId="275"/>
            <ac:spMk id="20" creationId="{3FBF03E8-C602-4192-9C52-F84B29FDCC88}"/>
          </ac:spMkLst>
        </pc:spChg>
        <pc:spChg chg="add">
          <ac:chgData name="malecb25" userId="608480c1-93fe-4e92-b703-89edc81118ff" providerId="ADAL" clId="{1C05A07A-2FC3-3246-8F62-CFDAFF21B825}" dt="2023-12-12T03:54:47.321" v="65" actId="26606"/>
          <ac:spMkLst>
            <pc:docMk/>
            <pc:sldMk cId="3133826259" sldId="275"/>
            <ac:spMk id="21" creationId="{3FBF03E8-C602-4192-9C52-F84B29FDCC88}"/>
          </ac:spMkLst>
        </pc:spChg>
        <pc:picChg chg="mod">
          <ac:chgData name="malecb25" userId="608480c1-93fe-4e92-b703-89edc81118ff" providerId="ADAL" clId="{1C05A07A-2FC3-3246-8F62-CFDAFF21B825}" dt="2023-12-12T03:54:47.321" v="65" actId="26606"/>
          <ac:picMkLst>
            <pc:docMk/>
            <pc:sldMk cId="3133826259" sldId="275"/>
            <ac:picMk id="6" creationId="{581AFA2D-5F18-3117-6A2E-1F50A3B93D7D}"/>
          </ac:picMkLst>
        </pc:picChg>
        <pc:cxnChg chg="del">
          <ac:chgData name="malecb25" userId="608480c1-93fe-4e92-b703-89edc81118ff" providerId="ADAL" clId="{1C05A07A-2FC3-3246-8F62-CFDAFF21B825}" dt="2023-12-12T03:54:26.877" v="64"/>
          <ac:cxnSpMkLst>
            <pc:docMk/>
            <pc:sldMk cId="3133826259" sldId="275"/>
            <ac:cxnSpMk id="18" creationId="{D33AC32D-5F44-45F7-A0BD-7C11A86BED57}"/>
          </ac:cxnSpMkLst>
        </pc:cxnChg>
        <pc:cxnChg chg="add">
          <ac:chgData name="malecb25" userId="608480c1-93fe-4e92-b703-89edc81118ff" providerId="ADAL" clId="{1C05A07A-2FC3-3246-8F62-CFDAFF21B825}" dt="2023-12-12T03:54:47.321" v="65" actId="26606"/>
          <ac:cxnSpMkLst>
            <pc:docMk/>
            <pc:sldMk cId="3133826259" sldId="275"/>
            <ac:cxnSpMk id="19" creationId="{D33AC32D-5F44-45F7-A0BD-7C11A86BED57}"/>
          </ac:cxnSpMkLst>
        </pc:cxnChg>
      </pc:sldChg>
      <pc:sldChg chg="add del">
        <pc:chgData name="malecb25" userId="608480c1-93fe-4e92-b703-89edc81118ff" providerId="ADAL" clId="{1C05A07A-2FC3-3246-8F62-CFDAFF21B825}" dt="2023-12-14T04:40:38.599" v="1047" actId="2696"/>
        <pc:sldMkLst>
          <pc:docMk/>
          <pc:sldMk cId="3113945801" sldId="277"/>
        </pc:sldMkLst>
      </pc:sldChg>
      <pc:sldChg chg="addSp delSp modSp mod">
        <pc:chgData name="malecb25" userId="608480c1-93fe-4e92-b703-89edc81118ff" providerId="ADAL" clId="{1C05A07A-2FC3-3246-8F62-CFDAFF21B825}" dt="2023-12-15T00:59:11.591" v="5825" actId="20577"/>
        <pc:sldMkLst>
          <pc:docMk/>
          <pc:sldMk cId="401021884" sldId="285"/>
        </pc:sldMkLst>
        <pc:spChg chg="mod">
          <ac:chgData name="malecb25" userId="608480c1-93fe-4e92-b703-89edc81118ff" providerId="ADAL" clId="{1C05A07A-2FC3-3246-8F62-CFDAFF21B825}" dt="2023-12-15T00:59:11.591" v="5825" actId="20577"/>
          <ac:spMkLst>
            <pc:docMk/>
            <pc:sldMk cId="401021884" sldId="285"/>
            <ac:spMk id="2" creationId="{27DC28D6-B31A-C613-5EE2-CA31296B41E3}"/>
          </ac:spMkLst>
        </pc:spChg>
        <pc:spChg chg="mod">
          <ac:chgData name="malecb25" userId="608480c1-93fe-4e92-b703-89edc81118ff" providerId="ADAL" clId="{1C05A07A-2FC3-3246-8F62-CFDAFF21B825}" dt="2023-12-14T16:22:27.697" v="2018" actId="20577"/>
          <ac:spMkLst>
            <pc:docMk/>
            <pc:sldMk cId="401021884" sldId="285"/>
            <ac:spMk id="3" creationId="{DCD691DB-96EA-0107-7379-6840056A43E7}"/>
          </ac:spMkLst>
        </pc:spChg>
        <pc:spChg chg="mod">
          <ac:chgData name="malecb25" userId="608480c1-93fe-4e92-b703-89edc81118ff" providerId="ADAL" clId="{1C05A07A-2FC3-3246-8F62-CFDAFF21B825}" dt="2023-12-14T22:21:05.911" v="5780" actId="20577"/>
          <ac:spMkLst>
            <pc:docMk/>
            <pc:sldMk cId="401021884" sldId="285"/>
            <ac:spMk id="6" creationId="{1AA5DDB5-00C6-1EC4-8728-4A8E2B6489DB}"/>
          </ac:spMkLst>
        </pc:spChg>
        <pc:picChg chg="del mod">
          <ac:chgData name="malecb25" userId="608480c1-93fe-4e92-b703-89edc81118ff" providerId="ADAL" clId="{1C05A07A-2FC3-3246-8F62-CFDAFF21B825}" dt="2023-12-14T14:12:03.212" v="1096" actId="478"/>
          <ac:picMkLst>
            <pc:docMk/>
            <pc:sldMk cId="401021884" sldId="285"/>
            <ac:picMk id="5" creationId="{807AF8D3-0B1C-9356-8CC3-5CC59B8B5529}"/>
          </ac:picMkLst>
        </pc:picChg>
        <pc:picChg chg="add mod">
          <ac:chgData name="malecb25" userId="608480c1-93fe-4e92-b703-89edc81118ff" providerId="ADAL" clId="{1C05A07A-2FC3-3246-8F62-CFDAFF21B825}" dt="2023-12-14T14:25:46.416" v="1138" actId="1076"/>
          <ac:picMkLst>
            <pc:docMk/>
            <pc:sldMk cId="401021884" sldId="285"/>
            <ac:picMk id="7" creationId="{E2F95AE8-6E31-E6BA-6AE6-A353A24957FF}"/>
          </ac:picMkLst>
        </pc:picChg>
        <pc:picChg chg="add mod">
          <ac:chgData name="malecb25" userId="608480c1-93fe-4e92-b703-89edc81118ff" providerId="ADAL" clId="{1C05A07A-2FC3-3246-8F62-CFDAFF21B825}" dt="2023-12-14T14:33:21.465" v="1174" actId="1076"/>
          <ac:picMkLst>
            <pc:docMk/>
            <pc:sldMk cId="401021884" sldId="285"/>
            <ac:picMk id="19" creationId="{A92DDE49-3F56-AAAE-FCAF-0F26FF5F9725}"/>
          </ac:picMkLst>
        </pc:picChg>
        <pc:picChg chg="add mod">
          <ac:chgData name="malecb25" userId="608480c1-93fe-4e92-b703-89edc81118ff" providerId="ADAL" clId="{1C05A07A-2FC3-3246-8F62-CFDAFF21B825}" dt="2023-12-14T14:34:10.472" v="1188" actId="1076"/>
          <ac:picMkLst>
            <pc:docMk/>
            <pc:sldMk cId="401021884" sldId="285"/>
            <ac:picMk id="21" creationId="{CEE004D3-213E-D30C-F1F4-1C432B196F5D}"/>
          </ac:picMkLst>
        </pc:picChg>
        <pc:picChg chg="add del mod">
          <ac:chgData name="malecb25" userId="608480c1-93fe-4e92-b703-89edc81118ff" providerId="ADAL" clId="{1C05A07A-2FC3-3246-8F62-CFDAFF21B825}" dt="2023-12-14T14:47:21.428" v="1325" actId="478"/>
          <ac:picMkLst>
            <pc:docMk/>
            <pc:sldMk cId="401021884" sldId="285"/>
            <ac:picMk id="30" creationId="{6F26AFFF-6048-F056-1582-D6B8EA6B89A4}"/>
          </ac:picMkLst>
        </pc:picChg>
        <pc:picChg chg="add del mod">
          <ac:chgData name="malecb25" userId="608480c1-93fe-4e92-b703-89edc81118ff" providerId="ADAL" clId="{1C05A07A-2FC3-3246-8F62-CFDAFF21B825}" dt="2023-12-14T14:47:31.081" v="1327" actId="478"/>
          <ac:picMkLst>
            <pc:docMk/>
            <pc:sldMk cId="401021884" sldId="285"/>
            <ac:picMk id="32" creationId="{E855A277-3BBC-295F-7948-7F84413F35C9}"/>
          </ac:picMkLst>
        </pc:picChg>
        <pc:picChg chg="add mod">
          <ac:chgData name="malecb25" userId="608480c1-93fe-4e92-b703-89edc81118ff" providerId="ADAL" clId="{1C05A07A-2FC3-3246-8F62-CFDAFF21B825}" dt="2023-12-14T14:48:25.551" v="1339" actId="14100"/>
          <ac:picMkLst>
            <pc:docMk/>
            <pc:sldMk cId="401021884" sldId="285"/>
            <ac:picMk id="34" creationId="{D4820B43-18FE-5104-113C-27CB3D9341F0}"/>
          </ac:picMkLst>
        </pc:picChg>
        <pc:picChg chg="add mod">
          <ac:chgData name="malecb25" userId="608480c1-93fe-4e92-b703-89edc81118ff" providerId="ADAL" clId="{1C05A07A-2FC3-3246-8F62-CFDAFF21B825}" dt="2023-12-14T14:49:31.913" v="1355" actId="1076"/>
          <ac:picMkLst>
            <pc:docMk/>
            <pc:sldMk cId="401021884" sldId="285"/>
            <ac:picMk id="35" creationId="{95B8CDA7-ADF8-EBA1-3176-21664FAF7B42}"/>
          </ac:picMkLst>
        </pc:picChg>
        <pc:picChg chg="add mod">
          <ac:chgData name="malecb25" userId="608480c1-93fe-4e92-b703-89edc81118ff" providerId="ADAL" clId="{1C05A07A-2FC3-3246-8F62-CFDAFF21B825}" dt="2023-12-14T14:49:02.006" v="1352" actId="1076"/>
          <ac:picMkLst>
            <pc:docMk/>
            <pc:sldMk cId="401021884" sldId="285"/>
            <ac:picMk id="36" creationId="{CA27C6FE-D147-BF9D-B5E2-63A7FA15C3B0}"/>
          </ac:picMkLst>
        </pc:picChg>
        <pc:picChg chg="add del mod">
          <ac:chgData name="malecb25" userId="608480c1-93fe-4e92-b703-89edc81118ff" providerId="ADAL" clId="{1C05A07A-2FC3-3246-8F62-CFDAFF21B825}" dt="2023-12-14T14:49:35.134" v="1356" actId="478"/>
          <ac:picMkLst>
            <pc:docMk/>
            <pc:sldMk cId="401021884" sldId="285"/>
            <ac:picMk id="37" creationId="{8C371946-9BE5-12EC-3394-3481D72D91D9}"/>
          </ac:picMkLst>
        </pc:picChg>
        <pc:picChg chg="add mod">
          <ac:chgData name="malecb25" userId="608480c1-93fe-4e92-b703-89edc81118ff" providerId="ADAL" clId="{1C05A07A-2FC3-3246-8F62-CFDAFF21B825}" dt="2023-12-14T14:49:43.112" v="1360" actId="1076"/>
          <ac:picMkLst>
            <pc:docMk/>
            <pc:sldMk cId="401021884" sldId="285"/>
            <ac:picMk id="39" creationId="{B1CC4AE8-3EF0-4925-7EE7-78659DBEEF88}"/>
          </ac:picMkLst>
        </pc:picChg>
        <pc:cxnChg chg="add mod">
          <ac:chgData name="malecb25" userId="608480c1-93fe-4e92-b703-89edc81118ff" providerId="ADAL" clId="{1C05A07A-2FC3-3246-8F62-CFDAFF21B825}" dt="2023-12-14T14:33:50.302" v="1184" actId="1076"/>
          <ac:cxnSpMkLst>
            <pc:docMk/>
            <pc:sldMk cId="401021884" sldId="285"/>
            <ac:cxnSpMk id="8" creationId="{68131D75-2CD7-A831-C00A-612B83828C97}"/>
          </ac:cxnSpMkLst>
        </pc:cxnChg>
        <pc:cxnChg chg="add mod">
          <ac:chgData name="malecb25" userId="608480c1-93fe-4e92-b703-89edc81118ff" providerId="ADAL" clId="{1C05A07A-2FC3-3246-8F62-CFDAFF21B825}" dt="2023-12-14T14:33:42.012" v="1182" actId="1076"/>
          <ac:cxnSpMkLst>
            <pc:docMk/>
            <pc:sldMk cId="401021884" sldId="285"/>
            <ac:cxnSpMk id="11" creationId="{A3334013-7597-C374-E7FD-AF0818A103C3}"/>
          </ac:cxnSpMkLst>
        </pc:cxnChg>
        <pc:cxnChg chg="add mod">
          <ac:chgData name="malecb25" userId="608480c1-93fe-4e92-b703-89edc81118ff" providerId="ADAL" clId="{1C05A07A-2FC3-3246-8F62-CFDAFF21B825}" dt="2023-12-14T14:34:36.210" v="1196" actId="1076"/>
          <ac:cxnSpMkLst>
            <pc:docMk/>
            <pc:sldMk cId="401021884" sldId="285"/>
            <ac:cxnSpMk id="16" creationId="{E9FD937F-20FF-EDD3-E526-9F0549B17774}"/>
          </ac:cxnSpMkLst>
        </pc:cxnChg>
        <pc:cxnChg chg="add mod">
          <ac:chgData name="malecb25" userId="608480c1-93fe-4e92-b703-89edc81118ff" providerId="ADAL" clId="{1C05A07A-2FC3-3246-8F62-CFDAFF21B825}" dt="2023-12-14T14:34:39.542" v="1197" actId="1076"/>
          <ac:cxnSpMkLst>
            <pc:docMk/>
            <pc:sldMk cId="401021884" sldId="285"/>
            <ac:cxnSpMk id="17" creationId="{5D607EFC-68C1-7C55-F45F-1918F9752C10}"/>
          </ac:cxnSpMkLst>
        </pc:cxnChg>
      </pc:sldChg>
      <pc:sldChg chg="addSp delSp modSp mod">
        <pc:chgData name="malecb25" userId="608480c1-93fe-4e92-b703-89edc81118ff" providerId="ADAL" clId="{1C05A07A-2FC3-3246-8F62-CFDAFF21B825}" dt="2023-12-14T22:21:12.858" v="5792" actId="27636"/>
        <pc:sldMkLst>
          <pc:docMk/>
          <pc:sldMk cId="40483830" sldId="287"/>
        </pc:sldMkLst>
        <pc:spChg chg="mod">
          <ac:chgData name="malecb25" userId="608480c1-93fe-4e92-b703-89edc81118ff" providerId="ADAL" clId="{1C05A07A-2FC3-3246-8F62-CFDAFF21B825}" dt="2023-12-14T15:57:25.826" v="1470" actId="27636"/>
          <ac:spMkLst>
            <pc:docMk/>
            <pc:sldMk cId="40483830" sldId="287"/>
            <ac:spMk id="2" creationId="{27DC28D6-B31A-C613-5EE2-CA31296B41E3}"/>
          </ac:spMkLst>
        </pc:spChg>
        <pc:spChg chg="mod ord">
          <ac:chgData name="malecb25" userId="608480c1-93fe-4e92-b703-89edc81118ff" providerId="ADAL" clId="{1C05A07A-2FC3-3246-8F62-CFDAFF21B825}" dt="2023-12-14T15:09:47.397" v="1376" actId="26606"/>
          <ac:spMkLst>
            <pc:docMk/>
            <pc:sldMk cId="40483830" sldId="287"/>
            <ac:spMk id="3" creationId="{DCD691DB-96EA-0107-7379-6840056A43E7}"/>
          </ac:spMkLst>
        </pc:spChg>
        <pc:spChg chg="mod">
          <ac:chgData name="malecb25" userId="608480c1-93fe-4e92-b703-89edc81118ff" providerId="ADAL" clId="{1C05A07A-2FC3-3246-8F62-CFDAFF21B825}" dt="2023-12-14T22:21:12.858" v="5792" actId="27636"/>
          <ac:spMkLst>
            <pc:docMk/>
            <pc:sldMk cId="40483830" sldId="287"/>
            <ac:spMk id="6" creationId="{873828D4-2BDE-19E6-DFDE-23C3FE66031F}"/>
          </ac:spMkLst>
        </pc:spChg>
        <pc:spChg chg="del">
          <ac:chgData name="malecb25" userId="608480c1-93fe-4e92-b703-89edc81118ff" providerId="ADAL" clId="{1C05A07A-2FC3-3246-8F62-CFDAFF21B825}" dt="2023-12-14T15:09:47.397" v="1376" actId="26606"/>
          <ac:spMkLst>
            <pc:docMk/>
            <pc:sldMk cId="40483830" sldId="287"/>
            <ac:spMk id="23" creationId="{C630F413-44CE-4746-9821-9E0107978E7A}"/>
          </ac:spMkLst>
        </pc:spChg>
        <pc:spChg chg="del">
          <ac:chgData name="malecb25" userId="608480c1-93fe-4e92-b703-89edc81118ff" providerId="ADAL" clId="{1C05A07A-2FC3-3246-8F62-CFDAFF21B825}" dt="2023-12-14T15:09:47.397" v="1376" actId="26606"/>
          <ac:spMkLst>
            <pc:docMk/>
            <pc:sldMk cId="40483830" sldId="287"/>
            <ac:spMk id="25" creationId="{22D671B1-B099-4F9C-B9CC-9D22B4DAF8A8}"/>
          </ac:spMkLst>
        </pc:spChg>
        <pc:spChg chg="del">
          <ac:chgData name="malecb25" userId="608480c1-93fe-4e92-b703-89edc81118ff" providerId="ADAL" clId="{1C05A07A-2FC3-3246-8F62-CFDAFF21B825}" dt="2023-12-14T15:09:47.397" v="1376" actId="26606"/>
          <ac:spMkLst>
            <pc:docMk/>
            <pc:sldMk cId="40483830" sldId="287"/>
            <ac:spMk id="29" creationId="{898488B7-DBD3-40E7-B54B-4DA6C5693EF3}"/>
          </ac:spMkLst>
        </pc:spChg>
        <pc:spChg chg="add">
          <ac:chgData name="malecb25" userId="608480c1-93fe-4e92-b703-89edc81118ff" providerId="ADAL" clId="{1C05A07A-2FC3-3246-8F62-CFDAFF21B825}" dt="2023-12-14T15:09:47.397" v="1376" actId="26606"/>
          <ac:spMkLst>
            <pc:docMk/>
            <pc:sldMk cId="40483830" sldId="287"/>
            <ac:spMk id="34" creationId="{C630F413-44CE-4746-9821-9E0107978E7A}"/>
          </ac:spMkLst>
        </pc:spChg>
        <pc:spChg chg="add">
          <ac:chgData name="malecb25" userId="608480c1-93fe-4e92-b703-89edc81118ff" providerId="ADAL" clId="{1C05A07A-2FC3-3246-8F62-CFDAFF21B825}" dt="2023-12-14T15:09:47.397" v="1376" actId="26606"/>
          <ac:spMkLst>
            <pc:docMk/>
            <pc:sldMk cId="40483830" sldId="287"/>
            <ac:spMk id="36" creationId="{22D671B1-B099-4F9C-B9CC-9D22B4DAF8A8}"/>
          </ac:spMkLst>
        </pc:spChg>
        <pc:spChg chg="add">
          <ac:chgData name="malecb25" userId="608480c1-93fe-4e92-b703-89edc81118ff" providerId="ADAL" clId="{1C05A07A-2FC3-3246-8F62-CFDAFF21B825}" dt="2023-12-14T15:09:47.397" v="1376" actId="26606"/>
          <ac:spMkLst>
            <pc:docMk/>
            <pc:sldMk cId="40483830" sldId="287"/>
            <ac:spMk id="40" creationId="{898488B7-DBD3-40E7-B54B-4DA6C5693EF3}"/>
          </ac:spMkLst>
        </pc:spChg>
        <pc:picChg chg="del">
          <ac:chgData name="malecb25" userId="608480c1-93fe-4e92-b703-89edc81118ff" providerId="ADAL" clId="{1C05A07A-2FC3-3246-8F62-CFDAFF21B825}" dt="2023-12-14T15:09:16.932" v="1371" actId="478"/>
          <ac:picMkLst>
            <pc:docMk/>
            <pc:sldMk cId="40483830" sldId="287"/>
            <ac:picMk id="5" creationId="{49636074-13CA-36E3-5A5D-658DF18CC098}"/>
          </ac:picMkLst>
        </pc:picChg>
        <pc:picChg chg="add mod">
          <ac:chgData name="malecb25" userId="608480c1-93fe-4e92-b703-89edc81118ff" providerId="ADAL" clId="{1C05A07A-2FC3-3246-8F62-CFDAFF21B825}" dt="2023-12-14T15:12:53.319" v="1400" actId="1076"/>
          <ac:picMkLst>
            <pc:docMk/>
            <pc:sldMk cId="40483830" sldId="287"/>
            <ac:picMk id="7" creationId="{61354C0A-9EF2-1B36-A150-D0E58C313B1B}"/>
          </ac:picMkLst>
        </pc:picChg>
        <pc:cxnChg chg="add mod">
          <ac:chgData name="malecb25" userId="608480c1-93fe-4e92-b703-89edc81118ff" providerId="ADAL" clId="{1C05A07A-2FC3-3246-8F62-CFDAFF21B825}" dt="2023-12-14T15:16:33.163" v="1437" actId="1076"/>
          <ac:cxnSpMkLst>
            <pc:docMk/>
            <pc:sldMk cId="40483830" sldId="287"/>
            <ac:cxnSpMk id="8" creationId="{70775E46-825C-3470-C882-FD54BC44014A}"/>
          </ac:cxnSpMkLst>
        </pc:cxnChg>
        <pc:cxnChg chg="add mod">
          <ac:chgData name="malecb25" userId="608480c1-93fe-4e92-b703-89edc81118ff" providerId="ADAL" clId="{1C05A07A-2FC3-3246-8F62-CFDAFF21B825}" dt="2023-12-14T15:10:55.722" v="1385" actId="1076"/>
          <ac:cxnSpMkLst>
            <pc:docMk/>
            <pc:sldMk cId="40483830" sldId="287"/>
            <ac:cxnSpMk id="13" creationId="{E0D5B428-436B-E594-CAC2-045778DF9AD7}"/>
          </ac:cxnSpMkLst>
        </pc:cxnChg>
        <pc:cxnChg chg="add mod">
          <ac:chgData name="malecb25" userId="608480c1-93fe-4e92-b703-89edc81118ff" providerId="ADAL" clId="{1C05A07A-2FC3-3246-8F62-CFDAFF21B825}" dt="2023-12-14T15:11:02.812" v="1387" actId="1076"/>
          <ac:cxnSpMkLst>
            <pc:docMk/>
            <pc:sldMk cId="40483830" sldId="287"/>
            <ac:cxnSpMk id="15" creationId="{2E130D15-82C5-A308-2C44-31614CAE3795}"/>
          </ac:cxnSpMkLst>
        </pc:cxnChg>
        <pc:cxnChg chg="add mod">
          <ac:chgData name="malecb25" userId="608480c1-93fe-4e92-b703-89edc81118ff" providerId="ADAL" clId="{1C05A07A-2FC3-3246-8F62-CFDAFF21B825}" dt="2023-12-14T15:13:18.491" v="1407" actId="1076"/>
          <ac:cxnSpMkLst>
            <pc:docMk/>
            <pc:sldMk cId="40483830" sldId="287"/>
            <ac:cxnSpMk id="21" creationId="{A6903A1F-401B-CDE7-4C2E-6A16E3177781}"/>
          </ac:cxnSpMkLst>
        </pc:cxnChg>
        <pc:cxnChg chg="add mod">
          <ac:chgData name="malecb25" userId="608480c1-93fe-4e92-b703-89edc81118ff" providerId="ADAL" clId="{1C05A07A-2FC3-3246-8F62-CFDAFF21B825}" dt="2023-12-14T15:13:50.750" v="1413" actId="14100"/>
          <ac:cxnSpMkLst>
            <pc:docMk/>
            <pc:sldMk cId="40483830" sldId="287"/>
            <ac:cxnSpMk id="22" creationId="{5AABD6E7-0F67-E4A9-D863-9DC8A7F9B08A}"/>
          </ac:cxnSpMkLst>
        </pc:cxnChg>
        <pc:cxnChg chg="del">
          <ac:chgData name="malecb25" userId="608480c1-93fe-4e92-b703-89edc81118ff" providerId="ADAL" clId="{1C05A07A-2FC3-3246-8F62-CFDAFF21B825}" dt="2023-12-14T15:09:47.397" v="1376" actId="26606"/>
          <ac:cxnSpMkLst>
            <pc:docMk/>
            <pc:sldMk cId="40483830" sldId="287"/>
            <ac:cxnSpMk id="27" creationId="{7552FBEF-FA69-427B-8245-0A518E0513D5}"/>
          </ac:cxnSpMkLst>
        </pc:cxnChg>
        <pc:cxnChg chg="add mod">
          <ac:chgData name="malecb25" userId="608480c1-93fe-4e92-b703-89edc81118ff" providerId="ADAL" clId="{1C05A07A-2FC3-3246-8F62-CFDAFF21B825}" dt="2023-12-14T15:15:22.047" v="1422" actId="1076"/>
          <ac:cxnSpMkLst>
            <pc:docMk/>
            <pc:sldMk cId="40483830" sldId="287"/>
            <ac:cxnSpMk id="32" creationId="{E1541698-82E6-7F9F-AB26-ECBBCA8C9888}"/>
          </ac:cxnSpMkLst>
        </pc:cxnChg>
        <pc:cxnChg chg="add mod">
          <ac:chgData name="malecb25" userId="608480c1-93fe-4e92-b703-89edc81118ff" providerId="ADAL" clId="{1C05A07A-2FC3-3246-8F62-CFDAFF21B825}" dt="2023-12-14T15:15:35.549" v="1428" actId="1076"/>
          <ac:cxnSpMkLst>
            <pc:docMk/>
            <pc:sldMk cId="40483830" sldId="287"/>
            <ac:cxnSpMk id="37" creationId="{95A23112-7210-EAA9-C403-AA5EEEEB77FB}"/>
          </ac:cxnSpMkLst>
        </pc:cxnChg>
        <pc:cxnChg chg="add">
          <ac:chgData name="malecb25" userId="608480c1-93fe-4e92-b703-89edc81118ff" providerId="ADAL" clId="{1C05A07A-2FC3-3246-8F62-CFDAFF21B825}" dt="2023-12-14T15:09:47.397" v="1376" actId="26606"/>
          <ac:cxnSpMkLst>
            <pc:docMk/>
            <pc:sldMk cId="40483830" sldId="287"/>
            <ac:cxnSpMk id="38" creationId="{7552FBEF-FA69-427B-8245-0A518E0513D5}"/>
          </ac:cxnSpMkLst>
        </pc:cxnChg>
        <pc:cxnChg chg="add mod">
          <ac:chgData name="malecb25" userId="608480c1-93fe-4e92-b703-89edc81118ff" providerId="ADAL" clId="{1C05A07A-2FC3-3246-8F62-CFDAFF21B825}" dt="2023-12-14T15:16:09.595" v="1433" actId="1076"/>
          <ac:cxnSpMkLst>
            <pc:docMk/>
            <pc:sldMk cId="40483830" sldId="287"/>
            <ac:cxnSpMk id="42" creationId="{C7040CA7-806E-A316-613A-CFB390238078}"/>
          </ac:cxnSpMkLst>
        </pc:cxnChg>
        <pc:cxnChg chg="add del mod">
          <ac:chgData name="malecb25" userId="608480c1-93fe-4e92-b703-89edc81118ff" providerId="ADAL" clId="{1C05A07A-2FC3-3246-8F62-CFDAFF21B825}" dt="2023-12-14T15:17:22.525" v="1444" actId="478"/>
          <ac:cxnSpMkLst>
            <pc:docMk/>
            <pc:sldMk cId="40483830" sldId="287"/>
            <ac:cxnSpMk id="47" creationId="{F84601CC-03EE-4118-3795-7443048339F3}"/>
          </ac:cxnSpMkLst>
        </pc:cxnChg>
        <pc:cxnChg chg="add mod">
          <ac:chgData name="malecb25" userId="608480c1-93fe-4e92-b703-89edc81118ff" providerId="ADAL" clId="{1C05A07A-2FC3-3246-8F62-CFDAFF21B825}" dt="2023-12-14T15:17:18.930" v="1443" actId="14100"/>
          <ac:cxnSpMkLst>
            <pc:docMk/>
            <pc:sldMk cId="40483830" sldId="287"/>
            <ac:cxnSpMk id="48" creationId="{28FCBCEA-BFCA-4C85-CC65-A3E33A61C68A}"/>
          </ac:cxnSpMkLst>
        </pc:cxnChg>
        <pc:cxnChg chg="add mod">
          <ac:chgData name="malecb25" userId="608480c1-93fe-4e92-b703-89edc81118ff" providerId="ADAL" clId="{1C05A07A-2FC3-3246-8F62-CFDAFF21B825}" dt="2023-12-14T15:17:33.264" v="1447" actId="1076"/>
          <ac:cxnSpMkLst>
            <pc:docMk/>
            <pc:sldMk cId="40483830" sldId="287"/>
            <ac:cxnSpMk id="51" creationId="{45B643AF-9F74-A3EA-124E-20EE1FDC5BF8}"/>
          </ac:cxnSpMkLst>
        </pc:cxnChg>
      </pc:sldChg>
      <pc:sldChg chg="modSp add del mod">
        <pc:chgData name="malecb25" userId="608480c1-93fe-4e92-b703-89edc81118ff" providerId="ADAL" clId="{1C05A07A-2FC3-3246-8F62-CFDAFF21B825}" dt="2023-12-14T19:25:50.316" v="5546" actId="2696"/>
        <pc:sldMkLst>
          <pc:docMk/>
          <pc:sldMk cId="1413553360" sldId="295"/>
        </pc:sldMkLst>
        <pc:spChg chg="mod">
          <ac:chgData name="malecb25" userId="608480c1-93fe-4e92-b703-89edc81118ff" providerId="ADAL" clId="{1C05A07A-2FC3-3246-8F62-CFDAFF21B825}" dt="2023-12-14T16:37:48.715" v="2384" actId="255"/>
          <ac:spMkLst>
            <pc:docMk/>
            <pc:sldMk cId="1413553360" sldId="295"/>
            <ac:spMk id="3" creationId="{3A743069-28FC-9B81-E141-B0A2521E33D6}"/>
          </ac:spMkLst>
        </pc:spChg>
        <pc:picChg chg="mod">
          <ac:chgData name="malecb25" userId="608480c1-93fe-4e92-b703-89edc81118ff" providerId="ADAL" clId="{1C05A07A-2FC3-3246-8F62-CFDAFF21B825}" dt="2023-12-14T17:52:37.671" v="3220" actId="207"/>
          <ac:picMkLst>
            <pc:docMk/>
            <pc:sldMk cId="1413553360" sldId="295"/>
            <ac:picMk id="8" creationId="{3CFEF364-77D9-5F1A-EBDC-D56E3E1D3978}"/>
          </ac:picMkLst>
        </pc:picChg>
      </pc:sldChg>
      <pc:sldChg chg="modSp add del">
        <pc:chgData name="malecb25" userId="608480c1-93fe-4e92-b703-89edc81118ff" providerId="ADAL" clId="{1C05A07A-2FC3-3246-8F62-CFDAFF21B825}" dt="2023-12-14T19:25:49.618" v="5545" actId="2696"/>
        <pc:sldMkLst>
          <pc:docMk/>
          <pc:sldMk cId="4146905187" sldId="296"/>
        </pc:sldMkLst>
        <pc:graphicFrameChg chg="mod">
          <ac:chgData name="malecb25" userId="608480c1-93fe-4e92-b703-89edc81118ff" providerId="ADAL" clId="{1C05A07A-2FC3-3246-8F62-CFDAFF21B825}" dt="2023-12-14T17:51:44.700" v="3215" actId="20577"/>
          <ac:graphicFrameMkLst>
            <pc:docMk/>
            <pc:sldMk cId="4146905187" sldId="296"/>
            <ac:graphicFrameMk id="19" creationId="{21EC3126-3B20-6196-7A09-4A2BC8394918}"/>
          </ac:graphicFrameMkLst>
        </pc:graphicFrameChg>
      </pc:sldChg>
      <pc:sldChg chg="modSp del mod ord">
        <pc:chgData name="malecb25" userId="608480c1-93fe-4e92-b703-89edc81118ff" providerId="ADAL" clId="{1C05A07A-2FC3-3246-8F62-CFDAFF21B825}" dt="2023-12-14T16:49:14.499" v="2568" actId="2696"/>
        <pc:sldMkLst>
          <pc:docMk/>
          <pc:sldMk cId="2475603473" sldId="299"/>
        </pc:sldMkLst>
        <pc:spChg chg="mod">
          <ac:chgData name="malecb25" userId="608480c1-93fe-4e92-b703-89edc81118ff" providerId="ADAL" clId="{1C05A07A-2FC3-3246-8F62-CFDAFF21B825}" dt="2023-12-14T14:12:50.430" v="1109" actId="20577"/>
          <ac:spMkLst>
            <pc:docMk/>
            <pc:sldMk cId="2475603473" sldId="299"/>
            <ac:spMk id="2" creationId="{18E333BC-4F43-9357-AD26-04C20EBDD02B}"/>
          </ac:spMkLst>
        </pc:spChg>
      </pc:sldChg>
      <pc:sldChg chg="addSp delSp modSp add del mod ord modAnim">
        <pc:chgData name="malecb25" userId="608480c1-93fe-4e92-b703-89edc81118ff" providerId="ADAL" clId="{1C05A07A-2FC3-3246-8F62-CFDAFF21B825}" dt="2023-12-14T22:21:29.847" v="5804" actId="1076"/>
        <pc:sldMkLst>
          <pc:docMk/>
          <pc:sldMk cId="2652768669" sldId="300"/>
        </pc:sldMkLst>
        <pc:spChg chg="mod">
          <ac:chgData name="malecb25" userId="608480c1-93fe-4e92-b703-89edc81118ff" providerId="ADAL" clId="{1C05A07A-2FC3-3246-8F62-CFDAFF21B825}" dt="2023-12-14T17:47:19.292" v="3126" actId="1076"/>
          <ac:spMkLst>
            <pc:docMk/>
            <pc:sldMk cId="2652768669" sldId="300"/>
            <ac:spMk id="2" creationId="{53AD3277-7299-D25B-2024-1E3D0BC508E7}"/>
          </ac:spMkLst>
        </pc:spChg>
        <pc:spChg chg="mod">
          <ac:chgData name="malecb25" userId="608480c1-93fe-4e92-b703-89edc81118ff" providerId="ADAL" clId="{1C05A07A-2FC3-3246-8F62-CFDAFF21B825}" dt="2023-12-14T22:21:29.847" v="5804" actId="1076"/>
          <ac:spMkLst>
            <pc:docMk/>
            <pc:sldMk cId="2652768669" sldId="300"/>
            <ac:spMk id="3" creationId="{7DEB73F1-833F-A3B2-502B-B9D174EC6DAB}"/>
          </ac:spMkLst>
        </pc:spChg>
        <pc:spChg chg="add del mod">
          <ac:chgData name="malecb25" userId="608480c1-93fe-4e92-b703-89edc81118ff" providerId="ADAL" clId="{1C05A07A-2FC3-3246-8F62-CFDAFF21B825}" dt="2023-12-14T22:08:23.622" v="5663" actId="478"/>
          <ac:spMkLst>
            <pc:docMk/>
            <pc:sldMk cId="2652768669" sldId="300"/>
            <ac:spMk id="6" creationId="{F05CC101-4DF8-1C10-42C2-CA8D45D55EEA}"/>
          </ac:spMkLst>
        </pc:spChg>
        <pc:picChg chg="del">
          <ac:chgData name="malecb25" userId="608480c1-93fe-4e92-b703-89edc81118ff" providerId="ADAL" clId="{1C05A07A-2FC3-3246-8F62-CFDAFF21B825}" dt="2023-12-14T22:08:13.696" v="5662" actId="478"/>
          <ac:picMkLst>
            <pc:docMk/>
            <pc:sldMk cId="2652768669" sldId="300"/>
            <ac:picMk id="5" creationId="{478E07C4-AB51-D56D-1AFD-0BDECDD899C1}"/>
          </ac:picMkLst>
        </pc:picChg>
        <pc:picChg chg="add mod">
          <ac:chgData name="malecb25" userId="608480c1-93fe-4e92-b703-89edc81118ff" providerId="ADAL" clId="{1C05A07A-2FC3-3246-8F62-CFDAFF21B825}" dt="2023-12-14T22:08:54.735" v="5668" actId="1076"/>
          <ac:picMkLst>
            <pc:docMk/>
            <pc:sldMk cId="2652768669" sldId="300"/>
            <ac:picMk id="7" creationId="{9069187B-A619-7380-FB67-91FDA35A9354}"/>
          </ac:picMkLst>
        </pc:picChg>
      </pc:sldChg>
      <pc:sldChg chg="addSp delSp modSp mod">
        <pc:chgData name="malecb25" userId="608480c1-93fe-4e92-b703-89edc81118ff" providerId="ADAL" clId="{1C05A07A-2FC3-3246-8F62-CFDAFF21B825}" dt="2023-12-14T22:18:40.543" v="5682" actId="1076"/>
        <pc:sldMkLst>
          <pc:docMk/>
          <pc:sldMk cId="3794975428" sldId="301"/>
        </pc:sldMkLst>
        <pc:spChg chg="mod">
          <ac:chgData name="malecb25" userId="608480c1-93fe-4e92-b703-89edc81118ff" providerId="ADAL" clId="{1C05A07A-2FC3-3246-8F62-CFDAFF21B825}" dt="2023-12-14T17:59:53.060" v="3248" actId="20577"/>
          <ac:spMkLst>
            <pc:docMk/>
            <pc:sldMk cId="3794975428" sldId="301"/>
            <ac:spMk id="2" creationId="{1CB63059-B1BB-AC7B-01EE-96650665672C}"/>
          </ac:spMkLst>
        </pc:spChg>
        <pc:spChg chg="add del mod">
          <ac:chgData name="malecb25" userId="608480c1-93fe-4e92-b703-89edc81118ff" providerId="ADAL" clId="{1C05A07A-2FC3-3246-8F62-CFDAFF21B825}" dt="2023-12-14T17:59:12.778" v="3238" actId="767"/>
          <ac:spMkLst>
            <pc:docMk/>
            <pc:sldMk cId="3794975428" sldId="301"/>
            <ac:spMk id="3" creationId="{B6B23D75-5E89-729A-EF25-0ADAC89F4CDD}"/>
          </ac:spMkLst>
        </pc:spChg>
        <pc:spChg chg="add del mod">
          <ac:chgData name="malecb25" userId="608480c1-93fe-4e92-b703-89edc81118ff" providerId="ADAL" clId="{1C05A07A-2FC3-3246-8F62-CFDAFF21B825}" dt="2023-12-14T18:01:21.356" v="3260" actId="478"/>
          <ac:spMkLst>
            <pc:docMk/>
            <pc:sldMk cId="3794975428" sldId="301"/>
            <ac:spMk id="4" creationId="{6F226708-E0F5-5DC4-C2C9-A55C6CFD4181}"/>
          </ac:spMkLst>
        </pc:spChg>
        <pc:spChg chg="mod">
          <ac:chgData name="malecb25" userId="608480c1-93fe-4e92-b703-89edc81118ff" providerId="ADAL" clId="{1C05A07A-2FC3-3246-8F62-CFDAFF21B825}" dt="2023-12-14T22:18:40.543" v="5682" actId="1076"/>
          <ac:spMkLst>
            <pc:docMk/>
            <pc:sldMk cId="3794975428" sldId="301"/>
            <ac:spMk id="5" creationId="{1A3348FF-ACC8-84A7-03AC-907D9317F672}"/>
          </ac:spMkLst>
        </pc:spChg>
        <pc:graphicFrameChg chg="del mod">
          <ac:chgData name="malecb25" userId="608480c1-93fe-4e92-b703-89edc81118ff" providerId="ADAL" clId="{1C05A07A-2FC3-3246-8F62-CFDAFF21B825}" dt="2023-12-14T18:01:19.175" v="3259" actId="478"/>
          <ac:graphicFrameMkLst>
            <pc:docMk/>
            <pc:sldMk cId="3794975428" sldId="301"/>
            <ac:graphicFrameMk id="6" creationId="{E5EFB719-35CC-62A3-54D6-64BF1B815210}"/>
          </ac:graphicFrameMkLst>
        </pc:graphicFrameChg>
        <pc:graphicFrameChg chg="mod modGraphic">
          <ac:chgData name="malecb25" userId="608480c1-93fe-4e92-b703-89edc81118ff" providerId="ADAL" clId="{1C05A07A-2FC3-3246-8F62-CFDAFF21B825}" dt="2023-12-14T18:04:47.089" v="3494" actId="20577"/>
          <ac:graphicFrameMkLst>
            <pc:docMk/>
            <pc:sldMk cId="3794975428" sldId="301"/>
            <ac:graphicFrameMk id="2519" creationId="{D86D219A-8132-0A2B-7868-3F5F21B278C3}"/>
          </ac:graphicFrameMkLst>
        </pc:graphicFrameChg>
      </pc:sldChg>
      <pc:sldChg chg="modSp mod ord">
        <pc:chgData name="malecb25" userId="608480c1-93fe-4e92-b703-89edc81118ff" providerId="ADAL" clId="{1C05A07A-2FC3-3246-8F62-CFDAFF21B825}" dt="2023-12-14T22:20:39.113" v="5755" actId="1076"/>
        <pc:sldMkLst>
          <pc:docMk/>
          <pc:sldMk cId="628252533" sldId="303"/>
        </pc:sldMkLst>
        <pc:spChg chg="mod">
          <ac:chgData name="malecb25" userId="608480c1-93fe-4e92-b703-89edc81118ff" providerId="ADAL" clId="{1C05A07A-2FC3-3246-8F62-CFDAFF21B825}" dt="2023-12-14T22:20:39.113" v="5755" actId="1076"/>
          <ac:spMkLst>
            <pc:docMk/>
            <pc:sldMk cId="628252533" sldId="303"/>
            <ac:spMk id="5" creationId="{3786A616-7376-A642-5F26-7B2B90DCD6B0}"/>
          </ac:spMkLst>
        </pc:spChg>
      </pc:sldChg>
      <pc:sldChg chg="modSp mod ord">
        <pc:chgData name="malecb25" userId="608480c1-93fe-4e92-b703-89edc81118ff" providerId="ADAL" clId="{1C05A07A-2FC3-3246-8F62-CFDAFF21B825}" dt="2023-12-14T22:20:55.634" v="5770" actId="20577"/>
        <pc:sldMkLst>
          <pc:docMk/>
          <pc:sldMk cId="2097867822" sldId="304"/>
        </pc:sldMkLst>
        <pc:spChg chg="mod">
          <ac:chgData name="malecb25" userId="608480c1-93fe-4e92-b703-89edc81118ff" providerId="ADAL" clId="{1C05A07A-2FC3-3246-8F62-CFDAFF21B825}" dt="2023-12-14T22:20:55.634" v="5770" actId="20577"/>
          <ac:spMkLst>
            <pc:docMk/>
            <pc:sldMk cId="2097867822" sldId="304"/>
            <ac:spMk id="5" creationId="{65265645-5653-84DC-BE2F-79B67706EC21}"/>
          </ac:spMkLst>
        </pc:spChg>
      </pc:sldChg>
      <pc:sldChg chg="modSp mod ord">
        <pc:chgData name="malecb25" userId="608480c1-93fe-4e92-b703-89edc81118ff" providerId="ADAL" clId="{1C05A07A-2FC3-3246-8F62-CFDAFF21B825}" dt="2023-12-14T22:20:29.550" v="5749" actId="1076"/>
        <pc:sldMkLst>
          <pc:docMk/>
          <pc:sldMk cId="1699181094" sldId="305"/>
        </pc:sldMkLst>
        <pc:spChg chg="mod">
          <ac:chgData name="malecb25" userId="608480c1-93fe-4e92-b703-89edc81118ff" providerId="ADAL" clId="{1C05A07A-2FC3-3246-8F62-CFDAFF21B825}" dt="2023-12-14T22:20:29.550" v="5749" actId="1076"/>
          <ac:spMkLst>
            <pc:docMk/>
            <pc:sldMk cId="1699181094" sldId="305"/>
            <ac:spMk id="3" creationId="{DA786A44-4F90-FB2A-A661-22EDE9AA6002}"/>
          </ac:spMkLst>
        </pc:spChg>
      </pc:sldChg>
      <pc:sldChg chg="modSp add del mod">
        <pc:chgData name="malecb25" userId="608480c1-93fe-4e92-b703-89edc81118ff" providerId="ADAL" clId="{1C05A07A-2FC3-3246-8F62-CFDAFF21B825}" dt="2023-12-14T22:18:54.752" v="5692" actId="1076"/>
        <pc:sldMkLst>
          <pc:docMk/>
          <pc:sldMk cId="607577559" sldId="307"/>
        </pc:sldMkLst>
        <pc:spChg chg="mod">
          <ac:chgData name="malecb25" userId="608480c1-93fe-4e92-b703-89edc81118ff" providerId="ADAL" clId="{1C05A07A-2FC3-3246-8F62-CFDAFF21B825}" dt="2023-12-14T22:18:54.752" v="5692" actId="1076"/>
          <ac:spMkLst>
            <pc:docMk/>
            <pc:sldMk cId="607577559" sldId="307"/>
            <ac:spMk id="3" creationId="{3A0D3A2A-3248-DD49-B11F-E8DCB214CE55}"/>
          </ac:spMkLst>
        </pc:spChg>
      </pc:sldChg>
      <pc:sldChg chg="modSp mod">
        <pc:chgData name="malecb25" userId="608480c1-93fe-4e92-b703-89edc81118ff" providerId="ADAL" clId="{1C05A07A-2FC3-3246-8F62-CFDAFF21B825}" dt="2023-12-14T22:19:03.881" v="5697" actId="1076"/>
        <pc:sldMkLst>
          <pc:docMk/>
          <pc:sldMk cId="764571290" sldId="308"/>
        </pc:sldMkLst>
        <pc:spChg chg="mod">
          <ac:chgData name="malecb25" userId="608480c1-93fe-4e92-b703-89edc81118ff" providerId="ADAL" clId="{1C05A07A-2FC3-3246-8F62-CFDAFF21B825}" dt="2023-12-14T22:19:03.881" v="5697" actId="1076"/>
          <ac:spMkLst>
            <pc:docMk/>
            <pc:sldMk cId="764571290" sldId="308"/>
            <ac:spMk id="18" creationId="{3977A414-95A4-38B9-BB33-7A5F986BED67}"/>
          </ac:spMkLst>
        </pc:spChg>
      </pc:sldChg>
      <pc:sldChg chg="modSp mod ord">
        <pc:chgData name="malecb25" userId="608480c1-93fe-4e92-b703-89edc81118ff" providerId="ADAL" clId="{1C05A07A-2FC3-3246-8F62-CFDAFF21B825}" dt="2023-12-14T22:20:51.009" v="5767" actId="20577"/>
        <pc:sldMkLst>
          <pc:docMk/>
          <pc:sldMk cId="1677646946" sldId="311"/>
        </pc:sldMkLst>
        <pc:spChg chg="mod">
          <ac:chgData name="malecb25" userId="608480c1-93fe-4e92-b703-89edc81118ff" providerId="ADAL" clId="{1C05A07A-2FC3-3246-8F62-CFDAFF21B825}" dt="2023-12-14T22:20:51.009" v="5767" actId="20577"/>
          <ac:spMkLst>
            <pc:docMk/>
            <pc:sldMk cId="1677646946" sldId="311"/>
            <ac:spMk id="11" creationId="{B056BB74-ECA7-F1C6-7DB5-D2B6A4CCF060}"/>
          </ac:spMkLst>
        </pc:spChg>
      </pc:sldChg>
      <pc:sldChg chg="modSp mod ord">
        <pc:chgData name="malecb25" userId="608480c1-93fe-4e92-b703-89edc81118ff" providerId="ADAL" clId="{1C05A07A-2FC3-3246-8F62-CFDAFF21B825}" dt="2023-12-14T22:20:45.369" v="5762" actId="20577"/>
        <pc:sldMkLst>
          <pc:docMk/>
          <pc:sldMk cId="1564906668" sldId="312"/>
        </pc:sldMkLst>
        <pc:spChg chg="mod">
          <ac:chgData name="malecb25" userId="608480c1-93fe-4e92-b703-89edc81118ff" providerId="ADAL" clId="{1C05A07A-2FC3-3246-8F62-CFDAFF21B825}" dt="2023-12-14T22:20:45.369" v="5762" actId="20577"/>
          <ac:spMkLst>
            <pc:docMk/>
            <pc:sldMk cId="1564906668" sldId="312"/>
            <ac:spMk id="7" creationId="{6B07E29E-3C1E-781A-5CA8-6B533C6A644C}"/>
          </ac:spMkLst>
        </pc:spChg>
      </pc:sldChg>
      <pc:sldChg chg="modSp add del mod">
        <pc:chgData name="malecb25" userId="608480c1-93fe-4e92-b703-89edc81118ff" providerId="ADAL" clId="{1C05A07A-2FC3-3246-8F62-CFDAFF21B825}" dt="2023-12-14T19:25:51.057" v="5547" actId="2696"/>
        <pc:sldMkLst>
          <pc:docMk/>
          <pc:sldMk cId="1104877174" sldId="313"/>
        </pc:sldMkLst>
        <pc:spChg chg="mod">
          <ac:chgData name="malecb25" userId="608480c1-93fe-4e92-b703-89edc81118ff" providerId="ADAL" clId="{1C05A07A-2FC3-3246-8F62-CFDAFF21B825}" dt="2023-12-14T16:36:46.514" v="2299" actId="20577"/>
          <ac:spMkLst>
            <pc:docMk/>
            <pc:sldMk cId="1104877174" sldId="313"/>
            <ac:spMk id="16" creationId="{2D18095F-677B-2794-62BF-647FB7DD386E}"/>
          </ac:spMkLst>
        </pc:spChg>
      </pc:sldChg>
      <pc:sldChg chg="modSp add del mod">
        <pc:chgData name="malecb25" userId="608480c1-93fe-4e92-b703-89edc81118ff" providerId="ADAL" clId="{1C05A07A-2FC3-3246-8F62-CFDAFF21B825}" dt="2023-12-14T19:25:56.748" v="5552" actId="14100"/>
        <pc:sldMkLst>
          <pc:docMk/>
          <pc:sldMk cId="3117004251" sldId="314"/>
        </pc:sldMkLst>
        <pc:spChg chg="mod">
          <ac:chgData name="malecb25" userId="608480c1-93fe-4e92-b703-89edc81118ff" providerId="ADAL" clId="{1C05A07A-2FC3-3246-8F62-CFDAFF21B825}" dt="2023-12-14T17:46:09.623" v="3095" actId="20577"/>
          <ac:spMkLst>
            <pc:docMk/>
            <pc:sldMk cId="3117004251" sldId="314"/>
            <ac:spMk id="2" creationId="{BE1E73B5-EAA8-24C9-902E-49DD3039D0BF}"/>
          </ac:spMkLst>
        </pc:spChg>
        <pc:spChg chg="mod">
          <ac:chgData name="malecb25" userId="608480c1-93fe-4e92-b703-89edc81118ff" providerId="ADAL" clId="{1C05A07A-2FC3-3246-8F62-CFDAFF21B825}" dt="2023-12-14T19:25:56.748" v="5552" actId="14100"/>
          <ac:spMkLst>
            <pc:docMk/>
            <pc:sldMk cId="3117004251" sldId="314"/>
            <ac:spMk id="5" creationId="{9333E805-3E33-F3C5-76E8-C82CA235ADE1}"/>
          </ac:spMkLst>
        </pc:spChg>
      </pc:sldChg>
      <pc:sldChg chg="addSp modSp add del mod modAnim">
        <pc:chgData name="malecb25" userId="608480c1-93fe-4e92-b703-89edc81118ff" providerId="ADAL" clId="{1C05A07A-2FC3-3246-8F62-CFDAFF21B825}" dt="2023-12-14T22:18:05.794" v="5676" actId="1076"/>
        <pc:sldMkLst>
          <pc:docMk/>
          <pc:sldMk cId="715271845" sldId="315"/>
        </pc:sldMkLst>
        <pc:spChg chg="add mod">
          <ac:chgData name="malecb25" userId="608480c1-93fe-4e92-b703-89edc81118ff" providerId="ADAL" clId="{1C05A07A-2FC3-3246-8F62-CFDAFF21B825}" dt="2023-12-14T18:44:58.695" v="5526" actId="20577"/>
          <ac:spMkLst>
            <pc:docMk/>
            <pc:sldMk cId="715271845" sldId="315"/>
            <ac:spMk id="2" creationId="{C7552E69-1B92-138E-BE10-DC37C0CFDE85}"/>
          </ac:spMkLst>
        </pc:spChg>
        <pc:picChg chg="mod">
          <ac:chgData name="malecb25" userId="608480c1-93fe-4e92-b703-89edc81118ff" providerId="ADAL" clId="{1C05A07A-2FC3-3246-8F62-CFDAFF21B825}" dt="2023-12-14T16:54:17.133" v="2570" actId="1076"/>
          <ac:picMkLst>
            <pc:docMk/>
            <pc:sldMk cId="715271845" sldId="315"/>
            <ac:picMk id="4" creationId="{0026FE66-2ED5-BA2D-2CEA-798A87C7107D}"/>
          </ac:picMkLst>
        </pc:picChg>
        <pc:picChg chg="mod">
          <ac:chgData name="malecb25" userId="608480c1-93fe-4e92-b703-89edc81118ff" providerId="ADAL" clId="{1C05A07A-2FC3-3246-8F62-CFDAFF21B825}" dt="2023-12-14T16:54:38.068" v="2576" actId="1076"/>
          <ac:picMkLst>
            <pc:docMk/>
            <pc:sldMk cId="715271845" sldId="315"/>
            <ac:picMk id="6" creationId="{BBD8E285-DD80-6EC1-8D7E-4AFD501D1DDA}"/>
          </ac:picMkLst>
        </pc:picChg>
        <pc:picChg chg="add mod">
          <ac:chgData name="malecb25" userId="608480c1-93fe-4e92-b703-89edc81118ff" providerId="ADAL" clId="{1C05A07A-2FC3-3246-8F62-CFDAFF21B825}" dt="2023-12-14T22:18:05.794" v="5676" actId="1076"/>
          <ac:picMkLst>
            <pc:docMk/>
            <pc:sldMk cId="715271845" sldId="315"/>
            <ac:picMk id="7" creationId="{368F5764-F607-BBE1-4AEE-6A95F2B490CC}"/>
          </ac:picMkLst>
        </pc:picChg>
        <pc:picChg chg="mod">
          <ac:chgData name="malecb25" userId="608480c1-93fe-4e92-b703-89edc81118ff" providerId="ADAL" clId="{1C05A07A-2FC3-3246-8F62-CFDAFF21B825}" dt="2023-12-14T16:54:33.408" v="2574" actId="1076"/>
          <ac:picMkLst>
            <pc:docMk/>
            <pc:sldMk cId="715271845" sldId="315"/>
            <ac:picMk id="8" creationId="{439DE7EA-529B-B641-D8BF-01470A6FC3B1}"/>
          </ac:picMkLst>
        </pc:picChg>
        <pc:picChg chg="mod">
          <ac:chgData name="malecb25" userId="608480c1-93fe-4e92-b703-89edc81118ff" providerId="ADAL" clId="{1C05A07A-2FC3-3246-8F62-CFDAFF21B825}" dt="2023-12-14T16:54:12.511" v="2569" actId="1076"/>
          <ac:picMkLst>
            <pc:docMk/>
            <pc:sldMk cId="715271845" sldId="315"/>
            <ac:picMk id="12" creationId="{7BD26B69-53E4-D955-91E6-7FB042B695A1}"/>
          </ac:picMkLst>
        </pc:picChg>
      </pc:sldChg>
      <pc:sldChg chg="modSp mod ord">
        <pc:chgData name="malecb25" userId="608480c1-93fe-4e92-b703-89edc81118ff" providerId="ADAL" clId="{1C05A07A-2FC3-3246-8F62-CFDAFF21B825}" dt="2023-12-14T22:20:08.021" v="5738" actId="20577"/>
        <pc:sldMkLst>
          <pc:docMk/>
          <pc:sldMk cId="1726001617" sldId="316"/>
        </pc:sldMkLst>
        <pc:spChg chg="mod">
          <ac:chgData name="malecb25" userId="608480c1-93fe-4e92-b703-89edc81118ff" providerId="ADAL" clId="{1C05A07A-2FC3-3246-8F62-CFDAFF21B825}" dt="2023-12-14T22:20:08.021" v="5738" actId="20577"/>
          <ac:spMkLst>
            <pc:docMk/>
            <pc:sldMk cId="1726001617" sldId="316"/>
            <ac:spMk id="7" creationId="{6B07E29E-3C1E-781A-5CA8-6B533C6A644C}"/>
          </ac:spMkLst>
        </pc:spChg>
      </pc:sldChg>
      <pc:sldChg chg="modSp mod ord">
        <pc:chgData name="malecb25" userId="608480c1-93fe-4e92-b703-89edc81118ff" providerId="ADAL" clId="{1C05A07A-2FC3-3246-8F62-CFDAFF21B825}" dt="2023-12-14T22:20:20.436" v="5743" actId="1076"/>
        <pc:sldMkLst>
          <pc:docMk/>
          <pc:sldMk cId="1398401417" sldId="317"/>
        </pc:sldMkLst>
        <pc:spChg chg="mod">
          <ac:chgData name="malecb25" userId="608480c1-93fe-4e92-b703-89edc81118ff" providerId="ADAL" clId="{1C05A07A-2FC3-3246-8F62-CFDAFF21B825}" dt="2023-12-14T22:20:20.436" v="5743" actId="1076"/>
          <ac:spMkLst>
            <pc:docMk/>
            <pc:sldMk cId="1398401417" sldId="317"/>
            <ac:spMk id="9" creationId="{BA4B6398-8BF3-3127-ABA3-5130B946E8BC}"/>
          </ac:spMkLst>
        </pc:spChg>
      </pc:sldChg>
      <pc:sldChg chg="addSp delSp modSp mod">
        <pc:chgData name="malecb25" userId="608480c1-93fe-4e92-b703-89edc81118ff" providerId="ADAL" clId="{1C05A07A-2FC3-3246-8F62-CFDAFF21B825}" dt="2023-12-14T22:19:31.093" v="5712" actId="1076"/>
        <pc:sldMkLst>
          <pc:docMk/>
          <pc:sldMk cId="3224098704" sldId="318"/>
        </pc:sldMkLst>
        <pc:spChg chg="del">
          <ac:chgData name="malecb25" userId="608480c1-93fe-4e92-b703-89edc81118ff" providerId="ADAL" clId="{1C05A07A-2FC3-3246-8F62-CFDAFF21B825}" dt="2023-12-12T03:56:20.061" v="70"/>
          <ac:spMkLst>
            <pc:docMk/>
            <pc:sldMk cId="3224098704" sldId="318"/>
            <ac:spMk id="3" creationId="{F327272E-DDE0-A4B2-131B-D3FEBFF790CC}"/>
          </ac:spMkLst>
        </pc:spChg>
        <pc:spChg chg="mod">
          <ac:chgData name="malecb25" userId="608480c1-93fe-4e92-b703-89edc81118ff" providerId="ADAL" clId="{1C05A07A-2FC3-3246-8F62-CFDAFF21B825}" dt="2023-12-14T22:19:31.093" v="5712" actId="1076"/>
          <ac:spMkLst>
            <pc:docMk/>
            <pc:sldMk cId="3224098704" sldId="318"/>
            <ac:spMk id="4" creationId="{50D1449E-11A0-1F19-A548-EB05E1C7E673}"/>
          </ac:spMkLst>
        </pc:spChg>
        <pc:spChg chg="add mod">
          <ac:chgData name="malecb25" userId="608480c1-93fe-4e92-b703-89edc81118ff" providerId="ADAL" clId="{1C05A07A-2FC3-3246-8F62-CFDAFF21B825}" dt="2023-12-14T16:45:28.470" v="2552" actId="27636"/>
          <ac:spMkLst>
            <pc:docMk/>
            <pc:sldMk cId="3224098704" sldId="318"/>
            <ac:spMk id="5" creationId="{A8E3F71C-D990-5CAB-F9FE-67E337195655}"/>
          </ac:spMkLst>
        </pc:spChg>
      </pc:sldChg>
      <pc:sldChg chg="del">
        <pc:chgData name="malecb25" userId="608480c1-93fe-4e92-b703-89edc81118ff" providerId="ADAL" clId="{1C05A07A-2FC3-3246-8F62-CFDAFF21B825}" dt="2023-12-12T03:57:08.077" v="72" actId="2696"/>
        <pc:sldMkLst>
          <pc:docMk/>
          <pc:sldMk cId="3556071949" sldId="319"/>
        </pc:sldMkLst>
      </pc:sldChg>
      <pc:sldChg chg="addSp delSp modSp add del mod">
        <pc:chgData name="malecb25" userId="608480c1-93fe-4e92-b703-89edc81118ff" providerId="ADAL" clId="{1C05A07A-2FC3-3246-8F62-CFDAFF21B825}" dt="2023-12-14T22:21:21.456" v="5797" actId="1076"/>
        <pc:sldMkLst>
          <pc:docMk/>
          <pc:sldMk cId="2425138351" sldId="320"/>
        </pc:sldMkLst>
        <pc:spChg chg="mod">
          <ac:chgData name="malecb25" userId="608480c1-93fe-4e92-b703-89edc81118ff" providerId="ADAL" clId="{1C05A07A-2FC3-3246-8F62-CFDAFF21B825}" dt="2023-12-14T16:20:20.164" v="1872" actId="20577"/>
          <ac:spMkLst>
            <pc:docMk/>
            <pc:sldMk cId="2425138351" sldId="320"/>
            <ac:spMk id="2" creationId="{EA1394BD-5417-5613-3E83-CE436A453212}"/>
          </ac:spMkLst>
        </pc:spChg>
        <pc:spChg chg="mod">
          <ac:chgData name="malecb25" userId="608480c1-93fe-4e92-b703-89edc81118ff" providerId="ADAL" clId="{1C05A07A-2FC3-3246-8F62-CFDAFF21B825}" dt="2023-12-14T16:29:48.899" v="2287" actId="20577"/>
          <ac:spMkLst>
            <pc:docMk/>
            <pc:sldMk cId="2425138351" sldId="320"/>
            <ac:spMk id="3" creationId="{8EB7BFD0-1AE9-CA98-6B63-5211E590488B}"/>
          </ac:spMkLst>
        </pc:spChg>
        <pc:spChg chg="mod">
          <ac:chgData name="malecb25" userId="608480c1-93fe-4e92-b703-89edc81118ff" providerId="ADAL" clId="{1C05A07A-2FC3-3246-8F62-CFDAFF21B825}" dt="2023-12-14T22:21:21.456" v="5797" actId="1076"/>
          <ac:spMkLst>
            <pc:docMk/>
            <pc:sldMk cId="2425138351" sldId="320"/>
            <ac:spMk id="4" creationId="{B4823BD8-6CD4-C7F3-42FF-4E4E8A4048FE}"/>
          </ac:spMkLst>
        </pc:spChg>
        <pc:spChg chg="add del">
          <ac:chgData name="malecb25" userId="608480c1-93fe-4e92-b703-89edc81118ff" providerId="ADAL" clId="{1C05A07A-2FC3-3246-8F62-CFDAFF21B825}" dt="2023-12-14T16:11:23.025" v="1488" actId="22"/>
          <ac:spMkLst>
            <pc:docMk/>
            <pc:sldMk cId="2425138351" sldId="320"/>
            <ac:spMk id="6" creationId="{3CE6996F-95FD-F071-A8E7-BEF8BCF29880}"/>
          </ac:spMkLst>
        </pc:spChg>
        <pc:spChg chg="add mod">
          <ac:chgData name="malecb25" userId="608480c1-93fe-4e92-b703-89edc81118ff" providerId="ADAL" clId="{1C05A07A-2FC3-3246-8F62-CFDAFF21B825}" dt="2023-12-14T16:30:05.414" v="2295" actId="20577"/>
          <ac:spMkLst>
            <pc:docMk/>
            <pc:sldMk cId="2425138351" sldId="320"/>
            <ac:spMk id="7" creationId="{30047E23-5FA5-FF55-248E-F84623F96435}"/>
          </ac:spMkLst>
        </pc:spChg>
        <pc:spChg chg="add del mod">
          <ac:chgData name="malecb25" userId="608480c1-93fe-4e92-b703-89edc81118ff" providerId="ADAL" clId="{1C05A07A-2FC3-3246-8F62-CFDAFF21B825}" dt="2023-12-14T16:11:43.671" v="1494" actId="478"/>
          <ac:spMkLst>
            <pc:docMk/>
            <pc:sldMk cId="2425138351" sldId="320"/>
            <ac:spMk id="8" creationId="{E3357629-76E5-9239-06EF-0E39326B89BE}"/>
          </ac:spMkLst>
        </pc:spChg>
        <pc:spChg chg="add del mod">
          <ac:chgData name="malecb25" userId="608480c1-93fe-4e92-b703-89edc81118ff" providerId="ADAL" clId="{1C05A07A-2FC3-3246-8F62-CFDAFF21B825}" dt="2023-12-14T16:11:55.432" v="1508"/>
          <ac:spMkLst>
            <pc:docMk/>
            <pc:sldMk cId="2425138351" sldId="320"/>
            <ac:spMk id="9" creationId="{D90F534E-0A9C-8203-BC14-95275FE06940}"/>
          </ac:spMkLst>
        </pc:spChg>
        <pc:spChg chg="add del mod">
          <ac:chgData name="malecb25" userId="608480c1-93fe-4e92-b703-89edc81118ff" providerId="ADAL" clId="{1C05A07A-2FC3-3246-8F62-CFDAFF21B825}" dt="2023-12-14T16:11:57.018" v="1510"/>
          <ac:spMkLst>
            <pc:docMk/>
            <pc:sldMk cId="2425138351" sldId="320"/>
            <ac:spMk id="10" creationId="{EDD3205A-B155-47FD-11F8-AE12C5684E07}"/>
          </ac:spMkLst>
        </pc:spChg>
        <pc:spChg chg="add mod">
          <ac:chgData name="malecb25" userId="608480c1-93fe-4e92-b703-89edc81118ff" providerId="ADAL" clId="{1C05A07A-2FC3-3246-8F62-CFDAFF21B825}" dt="2023-12-14T16:12:08.052" v="1516" actId="767"/>
          <ac:spMkLst>
            <pc:docMk/>
            <pc:sldMk cId="2425138351" sldId="320"/>
            <ac:spMk id="11" creationId="{7BBE2E12-EBA5-ED12-0C69-9A77458F5245}"/>
          </ac:spMkLst>
        </pc:spChg>
        <pc:spChg chg="add del mod">
          <ac:chgData name="malecb25" userId="608480c1-93fe-4e92-b703-89edc81118ff" providerId="ADAL" clId="{1C05A07A-2FC3-3246-8F62-CFDAFF21B825}" dt="2023-12-14T16:18:53.896" v="1662"/>
          <ac:spMkLst>
            <pc:docMk/>
            <pc:sldMk cId="2425138351" sldId="320"/>
            <ac:spMk id="12" creationId="{04BC4660-98A0-C13A-34CD-5954B81180CB}"/>
          </ac:spMkLst>
        </pc:spChg>
      </pc:sldChg>
      <pc:sldChg chg="modSp mod">
        <pc:chgData name="malecb25" userId="608480c1-93fe-4e92-b703-89edc81118ff" providerId="ADAL" clId="{1C05A07A-2FC3-3246-8F62-CFDAFF21B825}" dt="2023-12-14T22:19:41.050" v="5717" actId="1076"/>
        <pc:sldMkLst>
          <pc:docMk/>
          <pc:sldMk cId="2433238118" sldId="322"/>
        </pc:sldMkLst>
        <pc:spChg chg="mod">
          <ac:chgData name="malecb25" userId="608480c1-93fe-4e92-b703-89edc81118ff" providerId="ADAL" clId="{1C05A07A-2FC3-3246-8F62-CFDAFF21B825}" dt="2023-12-12T04:09:29.935" v="643" actId="113"/>
          <ac:spMkLst>
            <pc:docMk/>
            <pc:sldMk cId="2433238118" sldId="322"/>
            <ac:spMk id="3" creationId="{F327272E-DDE0-A4B2-131B-D3FEBFF790CC}"/>
          </ac:spMkLst>
        </pc:spChg>
        <pc:spChg chg="mod">
          <ac:chgData name="malecb25" userId="608480c1-93fe-4e92-b703-89edc81118ff" providerId="ADAL" clId="{1C05A07A-2FC3-3246-8F62-CFDAFF21B825}" dt="2023-12-14T22:19:41.050" v="5717" actId="1076"/>
          <ac:spMkLst>
            <pc:docMk/>
            <pc:sldMk cId="2433238118" sldId="322"/>
            <ac:spMk id="4" creationId="{50D1449E-11A0-1F19-A548-EB05E1C7E673}"/>
          </ac:spMkLst>
        </pc:spChg>
      </pc:sldChg>
      <pc:sldChg chg="addSp delSp modSp add mod">
        <pc:chgData name="malecb25" userId="608480c1-93fe-4e92-b703-89edc81118ff" providerId="ADAL" clId="{1C05A07A-2FC3-3246-8F62-CFDAFF21B825}" dt="2023-12-14T22:19:54.582" v="5728" actId="1076"/>
        <pc:sldMkLst>
          <pc:docMk/>
          <pc:sldMk cId="3138235573" sldId="323"/>
        </pc:sldMkLst>
        <pc:spChg chg="mod">
          <ac:chgData name="malecb25" userId="608480c1-93fe-4e92-b703-89edc81118ff" providerId="ADAL" clId="{1C05A07A-2FC3-3246-8F62-CFDAFF21B825}" dt="2023-12-12T03:44:12.476" v="38" actId="20577"/>
          <ac:spMkLst>
            <pc:docMk/>
            <pc:sldMk cId="3138235573" sldId="323"/>
            <ac:spMk id="2" creationId="{C446900A-28E2-0B66-5B3D-4D5F738ED7F9}"/>
          </ac:spMkLst>
        </pc:spChg>
        <pc:spChg chg="del">
          <ac:chgData name="malecb25" userId="608480c1-93fe-4e92-b703-89edc81118ff" providerId="ADAL" clId="{1C05A07A-2FC3-3246-8F62-CFDAFF21B825}" dt="2023-12-12T04:10:36.829" v="645"/>
          <ac:spMkLst>
            <pc:docMk/>
            <pc:sldMk cId="3138235573" sldId="323"/>
            <ac:spMk id="3" creationId="{F327272E-DDE0-A4B2-131B-D3FEBFF790CC}"/>
          </ac:spMkLst>
        </pc:spChg>
        <pc:spChg chg="mod">
          <ac:chgData name="malecb25" userId="608480c1-93fe-4e92-b703-89edc81118ff" providerId="ADAL" clId="{1C05A07A-2FC3-3246-8F62-CFDAFF21B825}" dt="2023-12-14T22:19:54.582" v="5728" actId="1076"/>
          <ac:spMkLst>
            <pc:docMk/>
            <pc:sldMk cId="3138235573" sldId="323"/>
            <ac:spMk id="4" creationId="{50D1449E-11A0-1F19-A548-EB05E1C7E673}"/>
          </ac:spMkLst>
        </pc:spChg>
        <pc:spChg chg="add mod">
          <ac:chgData name="malecb25" userId="608480c1-93fe-4e92-b703-89edc81118ff" providerId="ADAL" clId="{1C05A07A-2FC3-3246-8F62-CFDAFF21B825}" dt="2023-12-12T04:26:44.945" v="964" actId="20577"/>
          <ac:spMkLst>
            <pc:docMk/>
            <pc:sldMk cId="3138235573" sldId="323"/>
            <ac:spMk id="5" creationId="{428276CA-C144-D755-2F1A-5960AF82B064}"/>
          </ac:spMkLst>
        </pc:spChg>
      </pc:sldChg>
      <pc:sldChg chg="modSp add mod">
        <pc:chgData name="malecb25" userId="608480c1-93fe-4e92-b703-89edc81118ff" providerId="ADAL" clId="{1C05A07A-2FC3-3246-8F62-CFDAFF21B825}" dt="2023-12-14T22:20:02.087" v="5734" actId="1076"/>
        <pc:sldMkLst>
          <pc:docMk/>
          <pc:sldMk cId="3531325054" sldId="324"/>
        </pc:sldMkLst>
        <pc:spChg chg="mod">
          <ac:chgData name="malecb25" userId="608480c1-93fe-4e92-b703-89edc81118ff" providerId="ADAL" clId="{1C05A07A-2FC3-3246-8F62-CFDAFF21B825}" dt="2023-12-12T03:44:50.241" v="45" actId="20577"/>
          <ac:spMkLst>
            <pc:docMk/>
            <pc:sldMk cId="3531325054" sldId="324"/>
            <ac:spMk id="2" creationId="{C446900A-28E2-0B66-5B3D-4D5F738ED7F9}"/>
          </ac:spMkLst>
        </pc:spChg>
        <pc:spChg chg="mod">
          <ac:chgData name="malecb25" userId="608480c1-93fe-4e92-b703-89edc81118ff" providerId="ADAL" clId="{1C05A07A-2FC3-3246-8F62-CFDAFF21B825}" dt="2023-12-14T22:20:02.087" v="5734" actId="1076"/>
          <ac:spMkLst>
            <pc:docMk/>
            <pc:sldMk cId="3531325054" sldId="324"/>
            <ac:spMk id="4" creationId="{50D1449E-11A0-1F19-A548-EB05E1C7E673}"/>
          </ac:spMkLst>
        </pc:spChg>
      </pc:sldChg>
      <pc:sldChg chg="modSp add mod">
        <pc:chgData name="malecb25" userId="608480c1-93fe-4e92-b703-89edc81118ff" providerId="ADAL" clId="{1C05A07A-2FC3-3246-8F62-CFDAFF21B825}" dt="2023-12-12T03:45:23.394" v="51" actId="20577"/>
        <pc:sldMkLst>
          <pc:docMk/>
          <pc:sldMk cId="1175675237" sldId="325"/>
        </pc:sldMkLst>
        <pc:spChg chg="mod">
          <ac:chgData name="malecb25" userId="608480c1-93fe-4e92-b703-89edc81118ff" providerId="ADAL" clId="{1C05A07A-2FC3-3246-8F62-CFDAFF21B825}" dt="2023-12-12T03:45:23.394" v="51" actId="20577"/>
          <ac:spMkLst>
            <pc:docMk/>
            <pc:sldMk cId="1175675237" sldId="325"/>
            <ac:spMk id="2" creationId="{C446900A-28E2-0B66-5B3D-4D5F738ED7F9}"/>
          </ac:spMkLst>
        </pc:spChg>
      </pc:sldChg>
      <pc:sldChg chg="addSp delSp modSp add mod">
        <pc:chgData name="malecb25" userId="608480c1-93fe-4e92-b703-89edc81118ff" providerId="ADAL" clId="{1C05A07A-2FC3-3246-8F62-CFDAFF21B825}" dt="2023-12-14T22:19:48.029" v="5722" actId="1076"/>
        <pc:sldMkLst>
          <pc:docMk/>
          <pc:sldMk cId="4286747565" sldId="326"/>
        </pc:sldMkLst>
        <pc:spChg chg="mod">
          <ac:chgData name="malecb25" userId="608480c1-93fe-4e92-b703-89edc81118ff" providerId="ADAL" clId="{1C05A07A-2FC3-3246-8F62-CFDAFF21B825}" dt="2023-12-12T04:27:58.285" v="976" actId="20577"/>
          <ac:spMkLst>
            <pc:docMk/>
            <pc:sldMk cId="4286747565" sldId="326"/>
            <ac:spMk id="2" creationId="{C446900A-28E2-0B66-5B3D-4D5F738ED7F9}"/>
          </ac:spMkLst>
        </pc:spChg>
        <pc:spChg chg="add mod">
          <ac:chgData name="malecb25" userId="608480c1-93fe-4e92-b703-89edc81118ff" providerId="ADAL" clId="{1C05A07A-2FC3-3246-8F62-CFDAFF21B825}" dt="2023-12-12T04:30:04.941" v="1042" actId="20577"/>
          <ac:spMkLst>
            <pc:docMk/>
            <pc:sldMk cId="4286747565" sldId="326"/>
            <ac:spMk id="3" creationId="{CCA6B1B4-79FD-BF30-9027-9819BC629903}"/>
          </ac:spMkLst>
        </pc:spChg>
        <pc:spChg chg="mod">
          <ac:chgData name="malecb25" userId="608480c1-93fe-4e92-b703-89edc81118ff" providerId="ADAL" clId="{1C05A07A-2FC3-3246-8F62-CFDAFF21B825}" dt="2023-12-14T22:19:48.029" v="5722" actId="1076"/>
          <ac:spMkLst>
            <pc:docMk/>
            <pc:sldMk cId="4286747565" sldId="326"/>
            <ac:spMk id="4" creationId="{50D1449E-11A0-1F19-A548-EB05E1C7E673}"/>
          </ac:spMkLst>
        </pc:spChg>
        <pc:spChg chg="del">
          <ac:chgData name="malecb25" userId="608480c1-93fe-4e92-b703-89edc81118ff" providerId="ADAL" clId="{1C05A07A-2FC3-3246-8F62-CFDAFF21B825}" dt="2023-12-12T04:28:44.570" v="988" actId="478"/>
          <ac:spMkLst>
            <pc:docMk/>
            <pc:sldMk cId="4286747565" sldId="326"/>
            <ac:spMk id="5" creationId="{428276CA-C144-D755-2F1A-5960AF82B064}"/>
          </ac:spMkLst>
        </pc:spChg>
        <pc:spChg chg="add del mod">
          <ac:chgData name="malecb25" userId="608480c1-93fe-4e92-b703-89edc81118ff" providerId="ADAL" clId="{1C05A07A-2FC3-3246-8F62-CFDAFF21B825}" dt="2023-12-12T04:28:55.823" v="990" actId="478"/>
          <ac:spMkLst>
            <pc:docMk/>
            <pc:sldMk cId="4286747565" sldId="326"/>
            <ac:spMk id="7" creationId="{0F433D1C-6A97-4783-7998-754BA66C5077}"/>
          </ac:spMkLst>
        </pc:spChg>
      </pc:sldChg>
      <pc:sldChg chg="modSp add mod">
        <pc:chgData name="malecb25" userId="608480c1-93fe-4e92-b703-89edc81118ff" providerId="ADAL" clId="{1C05A07A-2FC3-3246-8F62-CFDAFF21B825}" dt="2023-12-14T22:21:00.059" v="5774" actId="20577"/>
        <pc:sldMkLst>
          <pc:docMk/>
          <pc:sldMk cId="1742417545" sldId="327"/>
        </pc:sldMkLst>
        <pc:spChg chg="mod">
          <ac:chgData name="malecb25" userId="608480c1-93fe-4e92-b703-89edc81118ff" providerId="ADAL" clId="{1C05A07A-2FC3-3246-8F62-CFDAFF21B825}" dt="2023-12-14T16:48:14.497" v="2567" actId="20577"/>
          <ac:spMkLst>
            <pc:docMk/>
            <pc:sldMk cId="1742417545" sldId="327"/>
            <ac:spMk id="2" creationId="{18E333BC-4F43-9357-AD26-04C20EBDD02B}"/>
          </ac:spMkLst>
        </pc:spChg>
        <pc:spChg chg="mod">
          <ac:chgData name="malecb25" userId="608480c1-93fe-4e92-b703-89edc81118ff" providerId="ADAL" clId="{1C05A07A-2FC3-3246-8F62-CFDAFF21B825}" dt="2023-12-14T22:21:00.059" v="5774" actId="20577"/>
          <ac:spMkLst>
            <pc:docMk/>
            <pc:sldMk cId="1742417545" sldId="327"/>
            <ac:spMk id="3" creationId="{CD1E95D0-C9BD-FC4F-BD5B-7DEE1E9103EC}"/>
          </ac:spMkLst>
        </pc:spChg>
        <pc:spChg chg="mod">
          <ac:chgData name="malecb25" userId="608480c1-93fe-4e92-b703-89edc81118ff" providerId="ADAL" clId="{1C05A07A-2FC3-3246-8F62-CFDAFF21B825}" dt="2023-12-14T14:45:31.627" v="1321" actId="20577"/>
          <ac:spMkLst>
            <pc:docMk/>
            <pc:sldMk cId="1742417545" sldId="327"/>
            <ac:spMk id="9" creationId="{BCE95E12-2A72-A3AF-6F65-815901A19C22}"/>
          </ac:spMkLst>
        </pc:spChg>
      </pc:sldChg>
      <pc:sldChg chg="modSp add del mod ord">
        <pc:chgData name="malecb25" userId="608480c1-93fe-4e92-b703-89edc81118ff" providerId="ADAL" clId="{1C05A07A-2FC3-3246-8F62-CFDAFF21B825}" dt="2023-12-14T19:53:22.672" v="5603" actId="15"/>
        <pc:sldMkLst>
          <pc:docMk/>
          <pc:sldMk cId="1280210233" sldId="328"/>
        </pc:sldMkLst>
        <pc:spChg chg="mod">
          <ac:chgData name="malecb25" userId="608480c1-93fe-4e92-b703-89edc81118ff" providerId="ADAL" clId="{1C05A07A-2FC3-3246-8F62-CFDAFF21B825}" dt="2023-12-14T17:50:43.517" v="3158" actId="20577"/>
          <ac:spMkLst>
            <pc:docMk/>
            <pc:sldMk cId="1280210233" sldId="328"/>
            <ac:spMk id="2" creationId="{BE1E73B5-EAA8-24C9-902E-49DD3039D0BF}"/>
          </ac:spMkLst>
        </pc:spChg>
        <pc:spChg chg="mod">
          <ac:chgData name="malecb25" userId="608480c1-93fe-4e92-b703-89edc81118ff" providerId="ADAL" clId="{1C05A07A-2FC3-3246-8F62-CFDAFF21B825}" dt="2023-12-14T19:53:22.672" v="5603" actId="15"/>
          <ac:spMkLst>
            <pc:docMk/>
            <pc:sldMk cId="1280210233" sldId="328"/>
            <ac:spMk id="5" creationId="{9333E805-3E33-F3C5-76E8-C82CA235ADE1}"/>
          </ac:spMkLst>
        </pc:spChg>
      </pc:sldChg>
      <pc:sldChg chg="addSp delSp add del mod">
        <pc:chgData name="malecb25" userId="608480c1-93fe-4e92-b703-89edc81118ff" providerId="ADAL" clId="{1C05A07A-2FC3-3246-8F62-CFDAFF21B825}" dt="2023-12-14T14:51:54.416" v="1370" actId="2696"/>
        <pc:sldMkLst>
          <pc:docMk/>
          <pc:sldMk cId="3687429248" sldId="328"/>
        </pc:sldMkLst>
        <pc:picChg chg="add del">
          <ac:chgData name="malecb25" userId="608480c1-93fe-4e92-b703-89edc81118ff" providerId="ADAL" clId="{1C05A07A-2FC3-3246-8F62-CFDAFF21B825}" dt="2023-12-14T14:51:16.637" v="1364" actId="478"/>
          <ac:picMkLst>
            <pc:docMk/>
            <pc:sldMk cId="3687429248" sldId="328"/>
            <ac:picMk id="7" creationId="{E2F95AE8-6E31-E6BA-6AE6-A353A24957FF}"/>
          </ac:picMkLst>
        </pc:picChg>
        <pc:picChg chg="del">
          <ac:chgData name="malecb25" userId="608480c1-93fe-4e92-b703-89edc81118ff" providerId="ADAL" clId="{1C05A07A-2FC3-3246-8F62-CFDAFF21B825}" dt="2023-12-14T14:51:14.285" v="1362" actId="478"/>
          <ac:picMkLst>
            <pc:docMk/>
            <pc:sldMk cId="3687429248" sldId="328"/>
            <ac:picMk id="19" creationId="{A92DDE49-3F56-AAAE-FCAF-0F26FF5F9725}"/>
          </ac:picMkLst>
        </pc:picChg>
        <pc:picChg chg="del">
          <ac:chgData name="malecb25" userId="608480c1-93fe-4e92-b703-89edc81118ff" providerId="ADAL" clId="{1C05A07A-2FC3-3246-8F62-CFDAFF21B825}" dt="2023-12-14T14:51:23.536" v="1369" actId="478"/>
          <ac:picMkLst>
            <pc:docMk/>
            <pc:sldMk cId="3687429248" sldId="328"/>
            <ac:picMk id="21" creationId="{CEE004D3-213E-D30C-F1F4-1C432B196F5D}"/>
          </ac:picMkLst>
        </pc:picChg>
        <pc:cxnChg chg="del">
          <ac:chgData name="malecb25" userId="608480c1-93fe-4e92-b703-89edc81118ff" providerId="ADAL" clId="{1C05A07A-2FC3-3246-8F62-CFDAFF21B825}" dt="2023-12-14T14:51:19.744" v="1366" actId="478"/>
          <ac:cxnSpMkLst>
            <pc:docMk/>
            <pc:sldMk cId="3687429248" sldId="328"/>
            <ac:cxnSpMk id="8" creationId="{68131D75-2CD7-A831-C00A-612B83828C97}"/>
          </ac:cxnSpMkLst>
        </pc:cxnChg>
        <pc:cxnChg chg="del">
          <ac:chgData name="malecb25" userId="608480c1-93fe-4e92-b703-89edc81118ff" providerId="ADAL" clId="{1C05A07A-2FC3-3246-8F62-CFDAFF21B825}" dt="2023-12-14T14:51:18.029" v="1365" actId="478"/>
          <ac:cxnSpMkLst>
            <pc:docMk/>
            <pc:sldMk cId="3687429248" sldId="328"/>
            <ac:cxnSpMk id="11" creationId="{A3334013-7597-C374-E7FD-AF0818A103C3}"/>
          </ac:cxnSpMkLst>
        </pc:cxnChg>
        <pc:cxnChg chg="del">
          <ac:chgData name="malecb25" userId="608480c1-93fe-4e92-b703-89edc81118ff" providerId="ADAL" clId="{1C05A07A-2FC3-3246-8F62-CFDAFF21B825}" dt="2023-12-14T14:51:21.064" v="1367" actId="478"/>
          <ac:cxnSpMkLst>
            <pc:docMk/>
            <pc:sldMk cId="3687429248" sldId="328"/>
            <ac:cxnSpMk id="16" creationId="{E9FD937F-20FF-EDD3-E526-9F0549B17774}"/>
          </ac:cxnSpMkLst>
        </pc:cxnChg>
        <pc:cxnChg chg="del">
          <ac:chgData name="malecb25" userId="608480c1-93fe-4e92-b703-89edc81118ff" providerId="ADAL" clId="{1C05A07A-2FC3-3246-8F62-CFDAFF21B825}" dt="2023-12-14T14:51:22.512" v="1368" actId="478"/>
          <ac:cxnSpMkLst>
            <pc:docMk/>
            <pc:sldMk cId="3687429248" sldId="328"/>
            <ac:cxnSpMk id="17" creationId="{5D607EFC-68C1-7C55-F45F-1918F9752C10}"/>
          </ac:cxnSpMkLst>
        </pc:cxnChg>
      </pc:sldChg>
      <pc:sldChg chg="modSp add del mod">
        <pc:chgData name="malecb25" userId="608480c1-93fe-4e92-b703-89edc81118ff" providerId="ADAL" clId="{1C05A07A-2FC3-3246-8F62-CFDAFF21B825}" dt="2023-12-15T00:17:27.862" v="5817" actId="20577"/>
        <pc:sldMkLst>
          <pc:docMk/>
          <pc:sldMk cId="3188115362" sldId="329"/>
        </pc:sldMkLst>
        <pc:spChg chg="mod">
          <ac:chgData name="malecb25" userId="608480c1-93fe-4e92-b703-89edc81118ff" providerId="ADAL" clId="{1C05A07A-2FC3-3246-8F62-CFDAFF21B825}" dt="2023-12-14T17:46:25.883" v="3099"/>
          <ac:spMkLst>
            <pc:docMk/>
            <pc:sldMk cId="3188115362" sldId="329"/>
            <ac:spMk id="2" creationId="{BE1E73B5-EAA8-24C9-902E-49DD3039D0BF}"/>
          </ac:spMkLst>
        </pc:spChg>
        <pc:spChg chg="mod">
          <ac:chgData name="malecb25" userId="608480c1-93fe-4e92-b703-89edc81118ff" providerId="ADAL" clId="{1C05A07A-2FC3-3246-8F62-CFDAFF21B825}" dt="2023-12-15T00:17:27.862" v="5817" actId="20577"/>
          <ac:spMkLst>
            <pc:docMk/>
            <pc:sldMk cId="3188115362" sldId="329"/>
            <ac:spMk id="5" creationId="{9333E805-3E33-F3C5-76E8-C82CA235ADE1}"/>
          </ac:spMkLst>
        </pc:spChg>
      </pc:sldChg>
      <pc:sldChg chg="modSp add mod">
        <pc:chgData name="malecb25" userId="608480c1-93fe-4e92-b703-89edc81118ff" providerId="ADAL" clId="{1C05A07A-2FC3-3246-8F62-CFDAFF21B825}" dt="2023-12-14T22:18:47.889" v="5687" actId="1076"/>
        <pc:sldMkLst>
          <pc:docMk/>
          <pc:sldMk cId="901568807" sldId="330"/>
        </pc:sldMkLst>
        <pc:spChg chg="mod">
          <ac:chgData name="malecb25" userId="608480c1-93fe-4e92-b703-89edc81118ff" providerId="ADAL" clId="{1C05A07A-2FC3-3246-8F62-CFDAFF21B825}" dt="2023-12-14T22:18:47.889" v="5687" actId="1076"/>
          <ac:spMkLst>
            <pc:docMk/>
            <pc:sldMk cId="901568807" sldId="330"/>
            <ac:spMk id="5" creationId="{1A3348FF-ACC8-84A7-03AC-907D9317F672}"/>
          </ac:spMkLst>
        </pc:spChg>
      </pc:sldChg>
      <pc:sldChg chg="add del">
        <pc:chgData name="malecb25" userId="608480c1-93fe-4e92-b703-89edc81118ff" providerId="ADAL" clId="{1C05A07A-2FC3-3246-8F62-CFDAFF21B825}" dt="2023-12-14T17:59:20.441" v="3241" actId="2890"/>
        <pc:sldMkLst>
          <pc:docMk/>
          <pc:sldMk cId="1525655504" sldId="330"/>
        </pc:sldMkLst>
      </pc:sldChg>
      <pc:sldChg chg="add del">
        <pc:chgData name="malecb25" userId="608480c1-93fe-4e92-b703-89edc81118ff" providerId="ADAL" clId="{1C05A07A-2FC3-3246-8F62-CFDAFF21B825}" dt="2023-12-14T17:58:15.865" v="3224" actId="2890"/>
        <pc:sldMkLst>
          <pc:docMk/>
          <pc:sldMk cId="2155457065" sldId="330"/>
        </pc:sldMkLst>
      </pc:sldChg>
      <pc:sldChg chg="addSp delSp modSp add mod ord">
        <pc:chgData name="malecb25" userId="608480c1-93fe-4e92-b703-89edc81118ff" providerId="ADAL" clId="{1C05A07A-2FC3-3246-8F62-CFDAFF21B825}" dt="2023-12-14T20:56:32.523" v="5661" actId="20578"/>
        <pc:sldMkLst>
          <pc:docMk/>
          <pc:sldMk cId="433239717" sldId="331"/>
        </pc:sldMkLst>
        <pc:spChg chg="mod">
          <ac:chgData name="malecb25" userId="608480c1-93fe-4e92-b703-89edc81118ff" providerId="ADAL" clId="{1C05A07A-2FC3-3246-8F62-CFDAFF21B825}" dt="2023-12-14T20:55:46.909" v="5657" actId="313"/>
          <ac:spMkLst>
            <pc:docMk/>
            <pc:sldMk cId="433239717" sldId="331"/>
            <ac:spMk id="2" creationId="{FAC7C21A-5E2C-EF6A-5F03-97918CCE4207}"/>
          </ac:spMkLst>
        </pc:spChg>
        <pc:spChg chg="add del mod">
          <ac:chgData name="malecb25" userId="608480c1-93fe-4e92-b703-89edc81118ff" providerId="ADAL" clId="{1C05A07A-2FC3-3246-8F62-CFDAFF21B825}" dt="2023-12-14T20:54:24.805" v="5621" actId="478"/>
          <ac:spMkLst>
            <pc:docMk/>
            <pc:sldMk cId="433239717" sldId="331"/>
            <ac:spMk id="5" creationId="{C5251DCC-3282-378D-E89B-03FABA91DE2C}"/>
          </ac:spMkLst>
        </pc:spChg>
        <pc:spChg chg="add del mod">
          <ac:chgData name="malecb25" userId="608480c1-93fe-4e92-b703-89edc81118ff" providerId="ADAL" clId="{1C05A07A-2FC3-3246-8F62-CFDAFF21B825}" dt="2023-12-14T20:55:08.277" v="5626" actId="478"/>
          <ac:spMkLst>
            <pc:docMk/>
            <pc:sldMk cId="433239717" sldId="331"/>
            <ac:spMk id="9" creationId="{42DC5FF6-716B-C616-454B-BAF298FCD191}"/>
          </ac:spMkLst>
        </pc:spChg>
        <pc:graphicFrameChg chg="add del mod">
          <ac:chgData name="malecb25" userId="608480c1-93fe-4e92-b703-89edc81118ff" providerId="ADAL" clId="{1C05A07A-2FC3-3246-8F62-CFDAFF21B825}" dt="2023-12-14T20:55:05.719" v="5625" actId="478"/>
          <ac:graphicFrameMkLst>
            <pc:docMk/>
            <pc:sldMk cId="433239717" sldId="331"/>
            <ac:graphicFrameMk id="19" creationId="{21EC3126-3B20-6196-7A09-4A2BC8394918}"/>
          </ac:graphicFrameMkLst>
        </pc:graphicFrameChg>
        <pc:picChg chg="add mod">
          <ac:chgData name="malecb25" userId="608480c1-93fe-4e92-b703-89edc81118ff" providerId="ADAL" clId="{1C05A07A-2FC3-3246-8F62-CFDAFF21B825}" dt="2023-12-14T20:56:16.680" v="5659" actId="1076"/>
          <ac:picMkLst>
            <pc:docMk/>
            <pc:sldMk cId="433239717" sldId="331"/>
            <ac:picMk id="7" creationId="{8CEC6EE4-4B4C-AAA8-0797-4BEF31E337B1}"/>
          </ac:picMkLst>
        </pc:picChg>
      </pc:sldChg>
      <pc:sldChg chg="add del">
        <pc:chgData name="malecb25" userId="608480c1-93fe-4e92-b703-89edc81118ff" providerId="ADAL" clId="{1C05A07A-2FC3-3246-8F62-CFDAFF21B825}" dt="2023-12-14T17:59:12.279" v="3237" actId="2890"/>
        <pc:sldMkLst>
          <pc:docMk/>
          <pc:sldMk cId="703829748" sldId="331"/>
        </pc:sldMkLst>
      </pc:sldChg>
    </pc:docChg>
  </pc:docChgLst>
  <pc:docChgLst>
    <pc:chgData name="malecb25" userId="S::malecb25@vmi.edu::608480c1-93fe-4e92-b703-89edc81118ff" providerId="AD" clId="Web-{1D9B093C-926C-A848-D6CE-4A3843333F36}"/>
    <pc:docChg chg="addSld delSld modSld sldOrd">
      <pc:chgData name="malecb25" userId="S::malecb25@vmi.edu::608480c1-93fe-4e92-b703-89edc81118ff" providerId="AD" clId="Web-{1D9B093C-926C-A848-D6CE-4A3843333F36}" dt="2023-12-03T17:16:18.456" v="152" actId="20577"/>
      <pc:docMkLst>
        <pc:docMk/>
      </pc:docMkLst>
      <pc:sldChg chg="modSp ord">
        <pc:chgData name="malecb25" userId="S::malecb25@vmi.edu::608480c1-93fe-4e92-b703-89edc81118ff" providerId="AD" clId="Web-{1D9B093C-926C-A848-D6CE-4A3843333F36}" dt="2023-12-03T17:16:18.456" v="152" actId="20577"/>
        <pc:sldMkLst>
          <pc:docMk/>
          <pc:sldMk cId="2047311243" sldId="272"/>
        </pc:sldMkLst>
        <pc:spChg chg="mod">
          <ac:chgData name="malecb25" userId="S::malecb25@vmi.edu::608480c1-93fe-4e92-b703-89edc81118ff" providerId="AD" clId="Web-{1D9B093C-926C-A848-D6CE-4A3843333F36}" dt="2023-12-03T17:16:18.456" v="152" actId="20577"/>
          <ac:spMkLst>
            <pc:docMk/>
            <pc:sldMk cId="2047311243" sldId="272"/>
            <ac:spMk id="4" creationId="{8583BAEF-FA0C-7D7A-09A4-28EECADE6B63}"/>
          </ac:spMkLst>
        </pc:spChg>
      </pc:sldChg>
      <pc:sldChg chg="ord">
        <pc:chgData name="malecb25" userId="S::malecb25@vmi.edu::608480c1-93fe-4e92-b703-89edc81118ff" providerId="AD" clId="Web-{1D9B093C-926C-A848-D6CE-4A3843333F36}" dt="2023-12-03T01:50:57.502" v="123"/>
        <pc:sldMkLst>
          <pc:docMk/>
          <pc:sldMk cId="1994220683" sldId="273"/>
        </pc:sldMkLst>
      </pc:sldChg>
      <pc:sldChg chg="ord">
        <pc:chgData name="malecb25" userId="S::malecb25@vmi.edu::608480c1-93fe-4e92-b703-89edc81118ff" providerId="AD" clId="Web-{1D9B093C-926C-A848-D6CE-4A3843333F36}" dt="2023-12-03T01:51:41.548" v="125"/>
        <pc:sldMkLst>
          <pc:docMk/>
          <pc:sldMk cId="3896212349" sldId="274"/>
        </pc:sldMkLst>
      </pc:sldChg>
      <pc:sldChg chg="del">
        <pc:chgData name="malecb25" userId="S::malecb25@vmi.edu::608480c1-93fe-4e92-b703-89edc81118ff" providerId="AD" clId="Web-{1D9B093C-926C-A848-D6CE-4A3843333F36}" dt="2023-12-03T01:52:14.470" v="126"/>
        <pc:sldMkLst>
          <pc:docMk/>
          <pc:sldMk cId="3133826259" sldId="275"/>
        </pc:sldMkLst>
      </pc:sldChg>
      <pc:sldChg chg="modSp ord">
        <pc:chgData name="malecb25" userId="S::malecb25@vmi.edu::608480c1-93fe-4e92-b703-89edc81118ff" providerId="AD" clId="Web-{1D9B093C-926C-A848-D6CE-4A3843333F36}" dt="2023-12-03T01:57:36.922" v="150"/>
        <pc:sldMkLst>
          <pc:docMk/>
          <pc:sldMk cId="401021884" sldId="285"/>
        </pc:sldMkLst>
        <pc:spChg chg="mod">
          <ac:chgData name="malecb25" userId="S::malecb25@vmi.edu::608480c1-93fe-4e92-b703-89edc81118ff" providerId="AD" clId="Web-{1D9B093C-926C-A848-D6CE-4A3843333F36}" dt="2023-12-03T01:54:46.767" v="136" actId="20577"/>
          <ac:spMkLst>
            <pc:docMk/>
            <pc:sldMk cId="401021884" sldId="285"/>
            <ac:spMk id="2" creationId="{27DC28D6-B31A-C613-5EE2-CA31296B41E3}"/>
          </ac:spMkLst>
        </pc:spChg>
      </pc:sldChg>
      <pc:sldChg chg="ord">
        <pc:chgData name="malecb25" userId="S::malecb25@vmi.edu::608480c1-93fe-4e92-b703-89edc81118ff" providerId="AD" clId="Web-{1D9B093C-926C-A848-D6CE-4A3843333F36}" dt="2023-12-03T01:56:40.110" v="145"/>
        <pc:sldMkLst>
          <pc:docMk/>
          <pc:sldMk cId="1280024391" sldId="286"/>
        </pc:sldMkLst>
      </pc:sldChg>
      <pc:sldChg chg="ord">
        <pc:chgData name="malecb25" userId="S::malecb25@vmi.edu::608480c1-93fe-4e92-b703-89edc81118ff" providerId="AD" clId="Web-{1D9B093C-926C-A848-D6CE-4A3843333F36}" dt="2023-12-03T01:57:39.500" v="151"/>
        <pc:sldMkLst>
          <pc:docMk/>
          <pc:sldMk cId="40483830" sldId="287"/>
        </pc:sldMkLst>
      </pc:sldChg>
      <pc:sldChg chg="ord">
        <pc:chgData name="malecb25" userId="S::malecb25@vmi.edu::608480c1-93fe-4e92-b703-89edc81118ff" providerId="AD" clId="Web-{1D9B093C-926C-A848-D6CE-4A3843333F36}" dt="2023-12-03T01:53:29.548" v="131"/>
        <pc:sldMkLst>
          <pc:docMk/>
          <pc:sldMk cId="1485652387" sldId="294"/>
        </pc:sldMkLst>
      </pc:sldChg>
      <pc:sldChg chg="ord">
        <pc:chgData name="malecb25" userId="S::malecb25@vmi.edu::608480c1-93fe-4e92-b703-89edc81118ff" providerId="AD" clId="Web-{1D9B093C-926C-A848-D6CE-4A3843333F36}" dt="2023-12-03T01:56:04.860" v="140"/>
        <pc:sldMkLst>
          <pc:docMk/>
          <pc:sldMk cId="1413553360" sldId="295"/>
        </pc:sldMkLst>
      </pc:sldChg>
      <pc:sldChg chg="ord">
        <pc:chgData name="malecb25" userId="S::malecb25@vmi.edu::608480c1-93fe-4e92-b703-89edc81118ff" providerId="AD" clId="Web-{1D9B093C-926C-A848-D6CE-4A3843333F36}" dt="2023-12-03T01:54:52.938" v="139"/>
        <pc:sldMkLst>
          <pc:docMk/>
          <pc:sldMk cId="4146905187" sldId="296"/>
        </pc:sldMkLst>
      </pc:sldChg>
      <pc:sldChg chg="modSp">
        <pc:chgData name="malecb25" userId="S::malecb25@vmi.edu::608480c1-93fe-4e92-b703-89edc81118ff" providerId="AD" clId="Web-{1D9B093C-926C-A848-D6CE-4A3843333F36}" dt="2023-12-03T01:45:30.612" v="13" actId="20577"/>
        <pc:sldMkLst>
          <pc:docMk/>
          <pc:sldMk cId="2475603473" sldId="299"/>
        </pc:sldMkLst>
        <pc:spChg chg="mod">
          <ac:chgData name="malecb25" userId="S::malecb25@vmi.edu::608480c1-93fe-4e92-b703-89edc81118ff" providerId="AD" clId="Web-{1D9B093C-926C-A848-D6CE-4A3843333F36}" dt="2023-12-03T01:45:30.612" v="13" actId="20577"/>
          <ac:spMkLst>
            <pc:docMk/>
            <pc:sldMk cId="2475603473" sldId="299"/>
            <ac:spMk id="2" creationId="{18E333BC-4F43-9357-AD26-04C20EBDD02B}"/>
          </ac:spMkLst>
        </pc:spChg>
      </pc:sldChg>
      <pc:sldChg chg="modSp del ord">
        <pc:chgData name="malecb25" userId="S::malecb25@vmi.edu::608480c1-93fe-4e92-b703-89edc81118ff" providerId="AD" clId="Web-{1D9B093C-926C-A848-D6CE-4A3843333F36}" dt="2023-12-03T01:50:36.517" v="121"/>
        <pc:sldMkLst>
          <pc:docMk/>
          <pc:sldMk cId="1165882839" sldId="306"/>
        </pc:sldMkLst>
        <pc:spChg chg="mod">
          <ac:chgData name="malecb25" userId="S::malecb25@vmi.edu::608480c1-93fe-4e92-b703-89edc81118ff" providerId="AD" clId="Web-{1D9B093C-926C-A848-D6CE-4A3843333F36}" dt="2023-12-03T01:48:57.815" v="77" actId="20577"/>
          <ac:spMkLst>
            <pc:docMk/>
            <pc:sldMk cId="1165882839" sldId="306"/>
            <ac:spMk id="2" creationId="{C99E435F-C296-E421-2213-5EEDC3AE3BAC}"/>
          </ac:spMkLst>
        </pc:spChg>
      </pc:sldChg>
      <pc:sldChg chg="modSp add ord replId">
        <pc:chgData name="malecb25" userId="S::malecb25@vmi.edu::608480c1-93fe-4e92-b703-89edc81118ff" providerId="AD" clId="Web-{1D9B093C-926C-A848-D6CE-4A3843333F36}" dt="2023-12-03T01:50:34.580" v="120" actId="20577"/>
        <pc:sldMkLst>
          <pc:docMk/>
          <pc:sldMk cId="607577559" sldId="307"/>
        </pc:sldMkLst>
        <pc:graphicFrameChg chg="modGraphic">
          <ac:chgData name="malecb25" userId="S::malecb25@vmi.edu::608480c1-93fe-4e92-b703-89edc81118ff" providerId="AD" clId="Web-{1D9B093C-926C-A848-D6CE-4A3843333F36}" dt="2023-12-03T01:50:34.580" v="120" actId="20577"/>
          <ac:graphicFrameMkLst>
            <pc:docMk/>
            <pc:sldMk cId="607577559" sldId="307"/>
            <ac:graphicFrameMk id="6" creationId="{AE7C3025-CBC9-3BBB-A6C9-083F11364995}"/>
          </ac:graphicFrameMkLst>
        </pc:graphicFrameChg>
      </pc:sldChg>
    </pc:docChg>
  </pc:docChgLst>
  <pc:docChgLst>
    <pc:chgData name="malecb25" userId="S::malecb25@vmi.edu::608480c1-93fe-4e92-b703-89edc81118ff" providerId="AD" clId="Web-{75CCB5E5-219E-632B-B2B9-59E77E28DE4C}"/>
    <pc:docChg chg="addSld delSld modSld sldOrd">
      <pc:chgData name="malecb25" userId="S::malecb25@vmi.edu::608480c1-93fe-4e92-b703-89edc81118ff" providerId="AD" clId="Web-{75CCB5E5-219E-632B-B2B9-59E77E28DE4C}" dt="2023-12-12T03:30:13.458" v="91" actId="20577"/>
      <pc:docMkLst>
        <pc:docMk/>
      </pc:docMkLst>
      <pc:sldChg chg="ord">
        <pc:chgData name="malecb25" userId="S::malecb25@vmi.edu::608480c1-93fe-4e92-b703-89edc81118ff" providerId="AD" clId="Web-{75CCB5E5-219E-632B-B2B9-59E77E28DE4C}" dt="2023-12-12T03:25:37.344" v="1"/>
        <pc:sldMkLst>
          <pc:docMk/>
          <pc:sldMk cId="607577559" sldId="307"/>
        </pc:sldMkLst>
      </pc:sldChg>
      <pc:sldChg chg="ord">
        <pc:chgData name="malecb25" userId="S::malecb25@vmi.edu::608480c1-93fe-4e92-b703-89edc81118ff" providerId="AD" clId="Web-{75CCB5E5-219E-632B-B2B9-59E77E28DE4C}" dt="2023-12-12T03:27:02.939" v="6"/>
        <pc:sldMkLst>
          <pc:docMk/>
          <pc:sldMk cId="764571290" sldId="308"/>
        </pc:sldMkLst>
      </pc:sldChg>
      <pc:sldChg chg="addSp modSp new mod setBg">
        <pc:chgData name="malecb25" userId="S::malecb25@vmi.edu::608480c1-93fe-4e92-b703-89edc81118ff" providerId="AD" clId="Web-{75CCB5E5-219E-632B-B2B9-59E77E28DE4C}" dt="2023-12-12T03:28:57.128" v="41" actId="20577"/>
        <pc:sldMkLst>
          <pc:docMk/>
          <pc:sldMk cId="3224098704" sldId="318"/>
        </pc:sldMkLst>
        <pc:spChg chg="mod">
          <ac:chgData name="malecb25" userId="S::malecb25@vmi.edu::608480c1-93fe-4e92-b703-89edc81118ff" providerId="AD" clId="Web-{75CCB5E5-219E-632B-B2B9-59E77E28DE4C}" dt="2023-12-12T03:28:57.128" v="41" actId="20577"/>
          <ac:spMkLst>
            <pc:docMk/>
            <pc:sldMk cId="3224098704" sldId="318"/>
            <ac:spMk id="2" creationId="{C446900A-28E2-0B66-5B3D-4D5F738ED7F9}"/>
          </ac:spMkLst>
        </pc:spChg>
        <pc:spChg chg="mod ord">
          <ac:chgData name="malecb25" userId="S::malecb25@vmi.edu::608480c1-93fe-4e92-b703-89edc81118ff" providerId="AD" clId="Web-{75CCB5E5-219E-632B-B2B9-59E77E28DE4C}" dt="2023-12-12T03:26:43.705" v="3"/>
          <ac:spMkLst>
            <pc:docMk/>
            <pc:sldMk cId="3224098704" sldId="318"/>
            <ac:spMk id="3" creationId="{F327272E-DDE0-A4B2-131B-D3FEBFF790CC}"/>
          </ac:spMkLst>
        </pc:spChg>
        <pc:spChg chg="mod">
          <ac:chgData name="malecb25" userId="S::malecb25@vmi.edu::608480c1-93fe-4e92-b703-89edc81118ff" providerId="AD" clId="Web-{75CCB5E5-219E-632B-B2B9-59E77E28DE4C}" dt="2023-12-12T03:26:43.705" v="3"/>
          <ac:spMkLst>
            <pc:docMk/>
            <pc:sldMk cId="3224098704" sldId="318"/>
            <ac:spMk id="4" creationId="{50D1449E-11A0-1F19-A548-EB05E1C7E673}"/>
          </ac:spMkLst>
        </pc:spChg>
        <pc:spChg chg="add">
          <ac:chgData name="malecb25" userId="S::malecb25@vmi.edu::608480c1-93fe-4e92-b703-89edc81118ff" providerId="AD" clId="Web-{75CCB5E5-219E-632B-B2B9-59E77E28DE4C}" dt="2023-12-12T03:26:43.705" v="3"/>
          <ac:spMkLst>
            <pc:docMk/>
            <pc:sldMk cId="3224098704" sldId="318"/>
            <ac:spMk id="9" creationId="{29C51009-A09A-4689-8E6C-F8FC99E6A840}"/>
          </ac:spMkLst>
        </pc:spChg>
        <pc:cxnChg chg="add">
          <ac:chgData name="malecb25" userId="S::malecb25@vmi.edu::608480c1-93fe-4e92-b703-89edc81118ff" providerId="AD" clId="Web-{75CCB5E5-219E-632B-B2B9-59E77E28DE4C}" dt="2023-12-12T03:26:43.705" v="3"/>
          <ac:cxnSpMkLst>
            <pc:docMk/>
            <pc:sldMk cId="3224098704" sldId="318"/>
            <ac:cxnSpMk id="11" creationId="{9EC65442-F244-409C-BF44-C5D6472E810A}"/>
          </ac:cxnSpMkLst>
        </pc:cxnChg>
      </pc:sldChg>
      <pc:sldChg chg="add del replId">
        <pc:chgData name="malecb25" userId="S::malecb25@vmi.edu::608480c1-93fe-4e92-b703-89edc81118ff" providerId="AD" clId="Web-{75CCB5E5-219E-632B-B2B9-59E77E28DE4C}" dt="2023-12-12T03:26:56.127" v="4"/>
        <pc:sldMkLst>
          <pc:docMk/>
          <pc:sldMk cId="2014038966" sldId="319"/>
        </pc:sldMkLst>
      </pc:sldChg>
      <pc:sldChg chg="modSp add replId">
        <pc:chgData name="malecb25" userId="S::malecb25@vmi.edu::608480c1-93fe-4e92-b703-89edc81118ff" providerId="AD" clId="Web-{75CCB5E5-219E-632B-B2B9-59E77E28DE4C}" dt="2023-12-12T03:29:08.238" v="62" actId="20577"/>
        <pc:sldMkLst>
          <pc:docMk/>
          <pc:sldMk cId="3556071949" sldId="319"/>
        </pc:sldMkLst>
        <pc:spChg chg="mod">
          <ac:chgData name="malecb25" userId="S::malecb25@vmi.edu::608480c1-93fe-4e92-b703-89edc81118ff" providerId="AD" clId="Web-{75CCB5E5-219E-632B-B2B9-59E77E28DE4C}" dt="2023-12-12T03:29:08.238" v="62" actId="20577"/>
          <ac:spMkLst>
            <pc:docMk/>
            <pc:sldMk cId="3556071949" sldId="319"/>
            <ac:spMk id="2" creationId="{C446900A-28E2-0B66-5B3D-4D5F738ED7F9}"/>
          </ac:spMkLst>
        </pc:spChg>
      </pc:sldChg>
      <pc:sldChg chg="modSp add replId">
        <pc:chgData name="malecb25" userId="S::malecb25@vmi.edu::608480c1-93fe-4e92-b703-89edc81118ff" providerId="AD" clId="Web-{75CCB5E5-219E-632B-B2B9-59E77E28DE4C}" dt="2023-12-12T03:30:13.458" v="91" actId="20577"/>
        <pc:sldMkLst>
          <pc:docMk/>
          <pc:sldMk cId="2433238118" sldId="322"/>
        </pc:sldMkLst>
        <pc:spChg chg="mod">
          <ac:chgData name="malecb25" userId="S::malecb25@vmi.edu::608480c1-93fe-4e92-b703-89edc81118ff" providerId="AD" clId="Web-{75CCB5E5-219E-632B-B2B9-59E77E28DE4C}" dt="2023-12-12T03:30:13.458" v="91" actId="20577"/>
          <ac:spMkLst>
            <pc:docMk/>
            <pc:sldMk cId="2433238118" sldId="322"/>
            <ac:spMk id="2" creationId="{C446900A-28E2-0B66-5B3D-4D5F738ED7F9}"/>
          </ac:spMkLst>
        </pc:spChg>
      </pc:sldChg>
    </pc:docChg>
  </pc:docChgLst>
  <pc:docChgLst>
    <pc:chgData name="malecb25" userId="S::malecb25@vmi.edu::608480c1-93fe-4e92-b703-89edc81118ff" providerId="AD" clId="Web-{BA6D7041-5BC8-EAB9-4A0E-A59DDB3EA10D}"/>
    <pc:docChg chg="modSld">
      <pc:chgData name="malecb25" userId="S::malecb25@vmi.edu::608480c1-93fe-4e92-b703-89edc81118ff" providerId="AD" clId="Web-{BA6D7041-5BC8-EAB9-4A0E-A59DDB3EA10D}" dt="2023-12-04T06:04:26.403" v="11" actId="20577"/>
      <pc:docMkLst>
        <pc:docMk/>
      </pc:docMkLst>
      <pc:sldChg chg="modSp">
        <pc:chgData name="malecb25" userId="S::malecb25@vmi.edu::608480c1-93fe-4e92-b703-89edc81118ff" providerId="AD" clId="Web-{BA6D7041-5BC8-EAB9-4A0E-A59DDB3EA10D}" dt="2023-12-04T06:04:26.403" v="11" actId="20577"/>
        <pc:sldMkLst>
          <pc:docMk/>
          <pc:sldMk cId="1413553360" sldId="295"/>
        </pc:sldMkLst>
        <pc:spChg chg="mod">
          <ac:chgData name="malecb25" userId="S::malecb25@vmi.edu::608480c1-93fe-4e92-b703-89edc81118ff" providerId="AD" clId="Web-{BA6D7041-5BC8-EAB9-4A0E-A59DDB3EA10D}" dt="2023-12-04T06:04:26.403" v="11" actId="20577"/>
          <ac:spMkLst>
            <pc:docMk/>
            <pc:sldMk cId="1413553360" sldId="295"/>
            <ac:spMk id="3" creationId="{3A743069-28FC-9B81-E141-B0A2521E33D6}"/>
          </ac:spMkLst>
        </pc:spChg>
      </pc:sldChg>
    </pc:docChg>
  </pc:docChgLst>
  <pc:docChgLst>
    <pc:chgData name="ralissa25" userId="25061930-59da-4452-84b9-bb29d926edcc" providerId="ADAL" clId="{051063C7-A866-4A2F-A40D-98501448F907}"/>
    <pc:docChg chg="undo redo custSel addSld delSld modSld sldOrd">
      <pc:chgData name="ralissa25" userId="25061930-59da-4452-84b9-bb29d926edcc" providerId="ADAL" clId="{051063C7-A866-4A2F-A40D-98501448F907}" dt="2023-12-15T01:32:58.186" v="3841" actId="22"/>
      <pc:docMkLst>
        <pc:docMk/>
      </pc:docMkLst>
      <pc:sldChg chg="modSp mod">
        <pc:chgData name="ralissa25" userId="25061930-59da-4452-84b9-bb29d926edcc" providerId="ADAL" clId="{051063C7-A866-4A2F-A40D-98501448F907}" dt="2023-12-04T10:20:26.400" v="584" actId="20577"/>
        <pc:sldMkLst>
          <pc:docMk/>
          <pc:sldMk cId="2047311243" sldId="272"/>
        </pc:sldMkLst>
        <pc:spChg chg="mod">
          <ac:chgData name="ralissa25" userId="25061930-59da-4452-84b9-bb29d926edcc" providerId="ADAL" clId="{051063C7-A866-4A2F-A40D-98501448F907}" dt="2023-12-04T10:20:26.400" v="584" actId="20577"/>
          <ac:spMkLst>
            <pc:docMk/>
            <pc:sldMk cId="2047311243" sldId="272"/>
            <ac:spMk id="3" creationId="{44E4BE44-A46D-0140-28AF-5D569C85BDF2}"/>
          </ac:spMkLst>
        </pc:spChg>
        <pc:spChg chg="mod">
          <ac:chgData name="ralissa25" userId="25061930-59da-4452-84b9-bb29d926edcc" providerId="ADAL" clId="{051063C7-A866-4A2F-A40D-98501448F907}" dt="2023-12-04T10:19:50.999" v="573" actId="14100"/>
          <ac:spMkLst>
            <pc:docMk/>
            <pc:sldMk cId="2047311243" sldId="272"/>
            <ac:spMk id="4" creationId="{8583BAEF-FA0C-7D7A-09A4-28EECADE6B63}"/>
          </ac:spMkLst>
        </pc:spChg>
      </pc:sldChg>
      <pc:sldChg chg="addSp delSp modSp mod ord">
        <pc:chgData name="ralissa25" userId="25061930-59da-4452-84b9-bb29d926edcc" providerId="ADAL" clId="{051063C7-A866-4A2F-A40D-98501448F907}" dt="2023-12-14T22:21:06.091" v="3824"/>
        <pc:sldMkLst>
          <pc:docMk/>
          <pc:sldMk cId="1994220683" sldId="273"/>
        </pc:sldMkLst>
        <pc:spChg chg="mod">
          <ac:chgData name="ralissa25" userId="25061930-59da-4452-84b9-bb29d926edcc" providerId="ADAL" clId="{051063C7-A866-4A2F-A40D-98501448F907}" dt="2023-12-04T09:51:51.040" v="475" actId="20577"/>
          <ac:spMkLst>
            <pc:docMk/>
            <pc:sldMk cId="1994220683" sldId="273"/>
            <ac:spMk id="2" creationId="{BE1E73B5-EAA8-24C9-902E-49DD3039D0BF}"/>
          </ac:spMkLst>
        </pc:spChg>
        <pc:spChg chg="add mod">
          <ac:chgData name="ralissa25" userId="25061930-59da-4452-84b9-bb29d926edcc" providerId="ADAL" clId="{051063C7-A866-4A2F-A40D-98501448F907}" dt="2023-12-14T22:21:06.091" v="3824"/>
          <ac:spMkLst>
            <pc:docMk/>
            <pc:sldMk cId="1994220683" sldId="273"/>
            <ac:spMk id="3" creationId="{98BF19B9-B069-BC51-9A8F-26A052319045}"/>
          </ac:spMkLst>
        </pc:spChg>
        <pc:spChg chg="del">
          <ac:chgData name="ralissa25" userId="25061930-59da-4452-84b9-bb29d926edcc" providerId="ADAL" clId="{051063C7-A866-4A2F-A40D-98501448F907}" dt="2023-12-04T10:26:31.717" v="653" actId="478"/>
          <ac:spMkLst>
            <pc:docMk/>
            <pc:sldMk cId="1994220683" sldId="273"/>
            <ac:spMk id="4" creationId="{65C0A5F7-BA1B-2343-15EE-2EFFC2978786}"/>
          </ac:spMkLst>
        </pc:spChg>
        <pc:graphicFrameChg chg="mod modGraphic">
          <ac:chgData name="ralissa25" userId="25061930-59da-4452-84b9-bb29d926edcc" providerId="ADAL" clId="{051063C7-A866-4A2F-A40D-98501448F907}" dt="2023-12-04T09:51:12.510" v="455" actId="20577"/>
          <ac:graphicFrameMkLst>
            <pc:docMk/>
            <pc:sldMk cId="1994220683" sldId="273"/>
            <ac:graphicFrameMk id="20" creationId="{F1D95ED9-A203-C68E-740F-BCB303DDE19D}"/>
          </ac:graphicFrameMkLst>
        </pc:graphicFrameChg>
      </pc:sldChg>
      <pc:sldChg chg="addSp delSp modSp mod">
        <pc:chgData name="ralissa25" userId="25061930-59da-4452-84b9-bb29d926edcc" providerId="ADAL" clId="{051063C7-A866-4A2F-A40D-98501448F907}" dt="2023-12-14T22:20:11.646" v="3790" actId="1036"/>
        <pc:sldMkLst>
          <pc:docMk/>
          <pc:sldMk cId="3896212349" sldId="274"/>
        </pc:sldMkLst>
        <pc:spChg chg="add mod">
          <ac:chgData name="ralissa25" userId="25061930-59da-4452-84b9-bb29d926edcc" providerId="ADAL" clId="{051063C7-A866-4A2F-A40D-98501448F907}" dt="2023-12-14T22:20:11.646" v="3790" actId="1036"/>
          <ac:spMkLst>
            <pc:docMk/>
            <pc:sldMk cId="3896212349" sldId="274"/>
            <ac:spMk id="3" creationId="{E13623DB-9231-6B66-B8A0-646DD2878FE0}"/>
          </ac:spMkLst>
        </pc:spChg>
        <pc:spChg chg="del mod">
          <ac:chgData name="ralissa25" userId="25061930-59da-4452-84b9-bb29d926edcc" providerId="ADAL" clId="{051063C7-A866-4A2F-A40D-98501448F907}" dt="2023-12-04T10:25:44.607" v="625" actId="478"/>
          <ac:spMkLst>
            <pc:docMk/>
            <pc:sldMk cId="3896212349" sldId="274"/>
            <ac:spMk id="4" creationId="{65C0A5F7-BA1B-2343-15EE-2EFFC2978786}"/>
          </ac:spMkLst>
        </pc:spChg>
        <pc:graphicFrameChg chg="mod">
          <ac:chgData name="ralissa25" userId="25061930-59da-4452-84b9-bb29d926edcc" providerId="ADAL" clId="{051063C7-A866-4A2F-A40D-98501448F907}" dt="2023-12-04T12:45:44.013" v="2879" actId="14100"/>
          <ac:graphicFrameMkLst>
            <pc:docMk/>
            <pc:sldMk cId="3896212349" sldId="274"/>
            <ac:graphicFrameMk id="6" creationId="{C9FAE9E3-F901-F8E0-AD1F-12CC486D3F24}"/>
          </ac:graphicFrameMkLst>
        </pc:graphicFrameChg>
      </pc:sldChg>
      <pc:sldChg chg="addSp delSp modSp mod">
        <pc:chgData name="ralissa25" userId="25061930-59da-4452-84b9-bb29d926edcc" providerId="ADAL" clId="{051063C7-A866-4A2F-A40D-98501448F907}" dt="2023-12-04T11:46:46.965" v="2406" actId="20577"/>
        <pc:sldMkLst>
          <pc:docMk/>
          <pc:sldMk cId="401021884" sldId="285"/>
        </pc:sldMkLst>
        <pc:spChg chg="del">
          <ac:chgData name="ralissa25" userId="25061930-59da-4452-84b9-bb29d926edcc" providerId="ADAL" clId="{051063C7-A866-4A2F-A40D-98501448F907}" dt="2023-12-04T10:25:59.056" v="631" actId="478"/>
          <ac:spMkLst>
            <pc:docMk/>
            <pc:sldMk cId="401021884" sldId="285"/>
            <ac:spMk id="4" creationId="{2491DBD7-0615-9964-40CE-3C38E6FCED15}"/>
          </ac:spMkLst>
        </pc:spChg>
        <pc:spChg chg="add mod">
          <ac:chgData name="ralissa25" userId="25061930-59da-4452-84b9-bb29d926edcc" providerId="ADAL" clId="{051063C7-A866-4A2F-A40D-98501448F907}" dt="2023-12-04T11:46:46.965" v="2406" actId="20577"/>
          <ac:spMkLst>
            <pc:docMk/>
            <pc:sldMk cId="401021884" sldId="285"/>
            <ac:spMk id="6" creationId="{1AA5DDB5-00C6-1EC4-8728-4A8E2B6489DB}"/>
          </ac:spMkLst>
        </pc:spChg>
      </pc:sldChg>
      <pc:sldChg chg="addSp delSp modSp mod ord">
        <pc:chgData name="ralissa25" userId="25061930-59da-4452-84b9-bb29d926edcc" providerId="ADAL" clId="{051063C7-A866-4A2F-A40D-98501448F907}" dt="2023-12-14T04:15:23.010" v="3088" actId="403"/>
        <pc:sldMkLst>
          <pc:docMk/>
          <pc:sldMk cId="40483830" sldId="287"/>
        </pc:sldMkLst>
        <pc:spChg chg="mod">
          <ac:chgData name="ralissa25" userId="25061930-59da-4452-84b9-bb29d926edcc" providerId="ADAL" clId="{051063C7-A866-4A2F-A40D-98501448F907}" dt="2023-12-14T04:15:23.010" v="3088" actId="403"/>
          <ac:spMkLst>
            <pc:docMk/>
            <pc:sldMk cId="40483830" sldId="287"/>
            <ac:spMk id="2" creationId="{27DC28D6-B31A-C613-5EE2-CA31296B41E3}"/>
          </ac:spMkLst>
        </pc:spChg>
        <pc:spChg chg="mod">
          <ac:chgData name="ralissa25" userId="25061930-59da-4452-84b9-bb29d926edcc" providerId="ADAL" clId="{051063C7-A866-4A2F-A40D-98501448F907}" dt="2023-12-14T04:15:13.381" v="3086" actId="20577"/>
          <ac:spMkLst>
            <pc:docMk/>
            <pc:sldMk cId="40483830" sldId="287"/>
            <ac:spMk id="3" creationId="{DCD691DB-96EA-0107-7379-6840056A43E7}"/>
          </ac:spMkLst>
        </pc:spChg>
        <pc:spChg chg="del">
          <ac:chgData name="ralissa25" userId="25061930-59da-4452-84b9-bb29d926edcc" providerId="ADAL" clId="{051063C7-A866-4A2F-A40D-98501448F907}" dt="2023-12-04T10:26:08.198" v="634" actId="478"/>
          <ac:spMkLst>
            <pc:docMk/>
            <pc:sldMk cId="40483830" sldId="287"/>
            <ac:spMk id="4" creationId="{2491DBD7-0615-9964-40CE-3C38E6FCED15}"/>
          </ac:spMkLst>
        </pc:spChg>
        <pc:spChg chg="add mod">
          <ac:chgData name="ralissa25" userId="25061930-59da-4452-84b9-bb29d926edcc" providerId="ADAL" clId="{051063C7-A866-4A2F-A40D-98501448F907}" dt="2023-12-04T11:46:49.847" v="2408" actId="20577"/>
          <ac:spMkLst>
            <pc:docMk/>
            <pc:sldMk cId="40483830" sldId="287"/>
            <ac:spMk id="6" creationId="{873828D4-2BDE-19E6-DFDE-23C3FE66031F}"/>
          </ac:spMkLst>
        </pc:spChg>
      </pc:sldChg>
      <pc:sldChg chg="delSp modSp add del mod ord">
        <pc:chgData name="ralissa25" userId="25061930-59da-4452-84b9-bb29d926edcc" providerId="ADAL" clId="{051063C7-A866-4A2F-A40D-98501448F907}" dt="2023-12-04T10:31:46.793" v="696" actId="47"/>
        <pc:sldMkLst>
          <pc:docMk/>
          <pc:sldMk cId="3837594130" sldId="289"/>
        </pc:sldMkLst>
        <pc:spChg chg="mod">
          <ac:chgData name="ralissa25" userId="25061930-59da-4452-84b9-bb29d926edcc" providerId="ADAL" clId="{051063C7-A866-4A2F-A40D-98501448F907}" dt="2023-12-04T10:31:45.201" v="695" actId="6549"/>
          <ac:spMkLst>
            <pc:docMk/>
            <pc:sldMk cId="3837594130" sldId="289"/>
            <ac:spMk id="2" creationId="{27DC28D6-B31A-C613-5EE2-CA31296B41E3}"/>
          </ac:spMkLst>
        </pc:spChg>
        <pc:picChg chg="del">
          <ac:chgData name="ralissa25" userId="25061930-59da-4452-84b9-bb29d926edcc" providerId="ADAL" clId="{051063C7-A866-4A2F-A40D-98501448F907}" dt="2023-12-04T10:29:48.210" v="660" actId="478"/>
          <ac:picMkLst>
            <pc:docMk/>
            <pc:sldMk cId="3837594130" sldId="289"/>
            <ac:picMk id="5" creationId="{ED3C5F32-235D-BC3E-4832-69C9A513404F}"/>
          </ac:picMkLst>
        </pc:picChg>
      </pc:sldChg>
      <pc:sldChg chg="addSp delSp modSp mod ord">
        <pc:chgData name="ralissa25" userId="25061930-59da-4452-84b9-bb29d926edcc" providerId="ADAL" clId="{051063C7-A866-4A2F-A40D-98501448F907}" dt="2023-12-14T22:20:35.181" v="3805"/>
        <pc:sldMkLst>
          <pc:docMk/>
          <pc:sldMk cId="1413553360" sldId="295"/>
        </pc:sldMkLst>
        <pc:spChg chg="mod">
          <ac:chgData name="ralissa25" userId="25061930-59da-4452-84b9-bb29d926edcc" providerId="ADAL" clId="{051063C7-A866-4A2F-A40D-98501448F907}" dt="2023-12-12T03:33:44.211" v="2931" actId="20577"/>
          <ac:spMkLst>
            <pc:docMk/>
            <pc:sldMk cId="1413553360" sldId="295"/>
            <ac:spMk id="3" creationId="{3A743069-28FC-9B81-E141-B0A2521E33D6}"/>
          </ac:spMkLst>
        </pc:spChg>
        <pc:spChg chg="del">
          <ac:chgData name="ralissa25" userId="25061930-59da-4452-84b9-bb29d926edcc" providerId="ADAL" clId="{051063C7-A866-4A2F-A40D-98501448F907}" dt="2023-12-04T11:47:21.811" v="2427" actId="478"/>
          <ac:spMkLst>
            <pc:docMk/>
            <pc:sldMk cId="1413553360" sldId="295"/>
            <ac:spMk id="4" creationId="{9B0A2D95-0864-3A0F-F247-95BF5C2447DB}"/>
          </ac:spMkLst>
        </pc:spChg>
        <pc:spChg chg="add del mod">
          <ac:chgData name="ralissa25" userId="25061930-59da-4452-84b9-bb29d926edcc" providerId="ADAL" clId="{051063C7-A866-4A2F-A40D-98501448F907}" dt="2023-12-04T10:30:52.426" v="684"/>
          <ac:spMkLst>
            <pc:docMk/>
            <pc:sldMk cId="1413553360" sldId="295"/>
            <ac:spMk id="5" creationId="{B3F9B3A0-A7B8-E2D9-320F-D03B931C0404}"/>
          </ac:spMkLst>
        </pc:spChg>
        <pc:spChg chg="add mod">
          <ac:chgData name="ralissa25" userId="25061930-59da-4452-84b9-bb29d926edcc" providerId="ADAL" clId="{051063C7-A866-4A2F-A40D-98501448F907}" dt="2023-12-14T22:20:35.181" v="3805"/>
          <ac:spMkLst>
            <pc:docMk/>
            <pc:sldMk cId="1413553360" sldId="295"/>
            <ac:spMk id="6" creationId="{C9D2E7F9-04C4-2E4D-45E3-C43935A24809}"/>
          </ac:spMkLst>
        </pc:spChg>
      </pc:sldChg>
      <pc:sldChg chg="modSp mod">
        <pc:chgData name="ralissa25" userId="25061930-59da-4452-84b9-bb29d926edcc" providerId="ADAL" clId="{051063C7-A866-4A2F-A40D-98501448F907}" dt="2023-12-14T22:21:53.005" v="3837" actId="1076"/>
        <pc:sldMkLst>
          <pc:docMk/>
          <pc:sldMk cId="4146905187" sldId="296"/>
        </pc:sldMkLst>
        <pc:spChg chg="mod">
          <ac:chgData name="ralissa25" userId="25061930-59da-4452-84b9-bb29d926edcc" providerId="ADAL" clId="{051063C7-A866-4A2F-A40D-98501448F907}" dt="2023-12-14T22:21:53.005" v="3837" actId="1076"/>
          <ac:spMkLst>
            <pc:docMk/>
            <pc:sldMk cId="4146905187" sldId="296"/>
            <ac:spMk id="4" creationId="{3102521A-244A-B674-2982-C045FAC8F7A9}"/>
          </ac:spMkLst>
        </pc:spChg>
      </pc:sldChg>
      <pc:sldChg chg="addSp delSp modSp mod ord">
        <pc:chgData name="ralissa25" userId="25061930-59da-4452-84b9-bb29d926edcc" providerId="ADAL" clId="{051063C7-A866-4A2F-A40D-98501448F907}" dt="2023-12-04T11:46:42.037" v="2404" actId="20577"/>
        <pc:sldMkLst>
          <pc:docMk/>
          <pc:sldMk cId="2475603473" sldId="299"/>
        </pc:sldMkLst>
        <pc:spChg chg="add mod">
          <ac:chgData name="ralissa25" userId="25061930-59da-4452-84b9-bb29d926edcc" providerId="ADAL" clId="{051063C7-A866-4A2F-A40D-98501448F907}" dt="2023-12-04T11:46:42.037" v="2404" actId="20577"/>
          <ac:spMkLst>
            <pc:docMk/>
            <pc:sldMk cId="2475603473" sldId="299"/>
            <ac:spMk id="3" creationId="{CD1E95D0-C9BD-FC4F-BD5B-7DEE1E9103EC}"/>
          </ac:spMkLst>
        </pc:spChg>
        <pc:spChg chg="del">
          <ac:chgData name="ralissa25" userId="25061930-59da-4452-84b9-bb29d926edcc" providerId="ADAL" clId="{051063C7-A866-4A2F-A40D-98501448F907}" dt="2023-12-04T10:25:52.027" v="628" actId="478"/>
          <ac:spMkLst>
            <pc:docMk/>
            <pc:sldMk cId="2475603473" sldId="299"/>
            <ac:spMk id="4" creationId="{62B2F000-FE74-D8B9-EEB3-03928342AA37}"/>
          </ac:spMkLst>
        </pc:spChg>
      </pc:sldChg>
      <pc:sldChg chg="addSp delSp modSp mod">
        <pc:chgData name="ralissa25" userId="25061930-59da-4452-84b9-bb29d926edcc" providerId="ADAL" clId="{051063C7-A866-4A2F-A40D-98501448F907}" dt="2023-12-04T11:46:59.574" v="2412" actId="20577"/>
        <pc:sldMkLst>
          <pc:docMk/>
          <pc:sldMk cId="2652768669" sldId="300"/>
        </pc:sldMkLst>
        <pc:spChg chg="add mod">
          <ac:chgData name="ralissa25" userId="25061930-59da-4452-84b9-bb29d926edcc" providerId="ADAL" clId="{051063C7-A866-4A2F-A40D-98501448F907}" dt="2023-12-04T11:46:59.574" v="2412" actId="20577"/>
          <ac:spMkLst>
            <pc:docMk/>
            <pc:sldMk cId="2652768669" sldId="300"/>
            <ac:spMk id="3" creationId="{7DEB73F1-833F-A3B2-502B-B9D174EC6DAB}"/>
          </ac:spMkLst>
        </pc:spChg>
        <pc:spChg chg="del mod">
          <ac:chgData name="ralissa25" userId="25061930-59da-4452-84b9-bb29d926edcc" providerId="ADAL" clId="{051063C7-A866-4A2F-A40D-98501448F907}" dt="2023-12-04T10:26:23.058" v="650" actId="478"/>
          <ac:spMkLst>
            <pc:docMk/>
            <pc:sldMk cId="2652768669" sldId="300"/>
            <ac:spMk id="4" creationId="{6F4AE0A0-1974-1967-8676-412520CC3D38}"/>
          </ac:spMkLst>
        </pc:spChg>
      </pc:sldChg>
      <pc:sldChg chg="addSp delSp modSp mod ord">
        <pc:chgData name="ralissa25" userId="25061930-59da-4452-84b9-bb29d926edcc" providerId="ADAL" clId="{051063C7-A866-4A2F-A40D-98501448F907}" dt="2023-12-15T01:32:58.186" v="3841" actId="22"/>
        <pc:sldMkLst>
          <pc:docMk/>
          <pc:sldMk cId="3794975428" sldId="301"/>
        </pc:sldMkLst>
        <pc:spChg chg="add del mod">
          <ac:chgData name="ralissa25" userId="25061930-59da-4452-84b9-bb29d926edcc" providerId="ADAL" clId="{051063C7-A866-4A2F-A40D-98501448F907}" dt="2023-12-04T10:24:20.185" v="586"/>
          <ac:spMkLst>
            <pc:docMk/>
            <pc:sldMk cId="3794975428" sldId="301"/>
            <ac:spMk id="3" creationId="{8335560D-2B9D-9CEC-7DEE-05B72D4242DA}"/>
          </ac:spMkLst>
        </pc:spChg>
        <pc:spChg chg="add del">
          <ac:chgData name="ralissa25" userId="25061930-59da-4452-84b9-bb29d926edcc" providerId="ADAL" clId="{051063C7-A866-4A2F-A40D-98501448F907}" dt="2023-12-15T01:32:58.186" v="3841" actId="22"/>
          <ac:spMkLst>
            <pc:docMk/>
            <pc:sldMk cId="3794975428" sldId="301"/>
            <ac:spMk id="4" creationId="{5478C0A3-965C-1C0D-73BB-CBCCE8E2BA93}"/>
          </ac:spMkLst>
        </pc:spChg>
        <pc:spChg chg="del">
          <ac:chgData name="ralissa25" userId="25061930-59da-4452-84b9-bb29d926edcc" providerId="ADAL" clId="{051063C7-A866-4A2F-A40D-98501448F907}" dt="2023-12-04T10:24:21.367" v="587" actId="478"/>
          <ac:spMkLst>
            <pc:docMk/>
            <pc:sldMk cId="3794975428" sldId="301"/>
            <ac:spMk id="4" creationId="{D4916977-3585-9491-A836-E3C965537F16}"/>
          </ac:spMkLst>
        </pc:spChg>
        <pc:spChg chg="add del mod">
          <ac:chgData name="ralissa25" userId="25061930-59da-4452-84b9-bb29d926edcc" providerId="ADAL" clId="{051063C7-A866-4A2F-A40D-98501448F907}" dt="2023-12-04T10:24:26.945" v="592" actId="20577"/>
          <ac:spMkLst>
            <pc:docMk/>
            <pc:sldMk cId="3794975428" sldId="301"/>
            <ac:spMk id="5" creationId="{1A3348FF-ACC8-84A7-03AC-907D9317F672}"/>
          </ac:spMkLst>
        </pc:spChg>
      </pc:sldChg>
      <pc:sldChg chg="addSp delSp modSp mod ord">
        <pc:chgData name="ralissa25" userId="25061930-59da-4452-84b9-bb29d926edcc" providerId="ADAL" clId="{051063C7-A866-4A2F-A40D-98501448F907}" dt="2023-12-04T12:44:45.705" v="2828" actId="14100"/>
        <pc:sldMkLst>
          <pc:docMk/>
          <pc:sldMk cId="628252533" sldId="303"/>
        </pc:sldMkLst>
        <pc:spChg chg="del">
          <ac:chgData name="ralissa25" userId="25061930-59da-4452-84b9-bb29d926edcc" providerId="ADAL" clId="{051063C7-A866-4A2F-A40D-98501448F907}" dt="2023-12-04T10:25:21.118" v="611" actId="478"/>
          <ac:spMkLst>
            <pc:docMk/>
            <pc:sldMk cId="628252533" sldId="303"/>
            <ac:spMk id="4" creationId="{D4916977-3585-9491-A836-E3C965537F16}"/>
          </ac:spMkLst>
        </pc:spChg>
        <pc:spChg chg="add mod">
          <ac:chgData name="ralissa25" userId="25061930-59da-4452-84b9-bb29d926edcc" providerId="ADAL" clId="{051063C7-A866-4A2F-A40D-98501448F907}" dt="2023-12-04T10:25:24.659" v="614" actId="20577"/>
          <ac:spMkLst>
            <pc:docMk/>
            <pc:sldMk cId="628252533" sldId="303"/>
            <ac:spMk id="5" creationId="{3786A616-7376-A642-5F26-7B2B90DCD6B0}"/>
          </ac:spMkLst>
        </pc:spChg>
        <pc:spChg chg="mod">
          <ac:chgData name="ralissa25" userId="25061930-59da-4452-84b9-bb29d926edcc" providerId="ADAL" clId="{051063C7-A866-4A2F-A40D-98501448F907}" dt="2023-12-04T12:44:45.705" v="2828" actId="14100"/>
          <ac:spMkLst>
            <pc:docMk/>
            <pc:sldMk cId="628252533" sldId="303"/>
            <ac:spMk id="12" creationId="{F5968768-DDA3-D2C4-C4E4-ABD342B380CF}"/>
          </ac:spMkLst>
        </pc:spChg>
      </pc:sldChg>
      <pc:sldChg chg="addSp delSp modSp mod ord">
        <pc:chgData name="ralissa25" userId="25061930-59da-4452-84b9-bb29d926edcc" providerId="ADAL" clId="{051063C7-A866-4A2F-A40D-98501448F907}" dt="2023-12-04T10:25:32.899" v="618" actId="20577"/>
        <pc:sldMkLst>
          <pc:docMk/>
          <pc:sldMk cId="2097867822" sldId="304"/>
        </pc:sldMkLst>
        <pc:spChg chg="del">
          <ac:chgData name="ralissa25" userId="25061930-59da-4452-84b9-bb29d926edcc" providerId="ADAL" clId="{051063C7-A866-4A2F-A40D-98501448F907}" dt="2023-12-04T10:25:29.715" v="615" actId="478"/>
          <ac:spMkLst>
            <pc:docMk/>
            <pc:sldMk cId="2097867822" sldId="304"/>
            <ac:spMk id="4" creationId="{D4916977-3585-9491-A836-E3C965537F16}"/>
          </ac:spMkLst>
        </pc:spChg>
        <pc:spChg chg="add mod">
          <ac:chgData name="ralissa25" userId="25061930-59da-4452-84b9-bb29d926edcc" providerId="ADAL" clId="{051063C7-A866-4A2F-A40D-98501448F907}" dt="2023-12-04T10:25:32.899" v="618" actId="20577"/>
          <ac:spMkLst>
            <pc:docMk/>
            <pc:sldMk cId="2097867822" sldId="304"/>
            <ac:spMk id="5" creationId="{65265645-5653-84DC-BE2F-79B67706EC21}"/>
          </ac:spMkLst>
        </pc:spChg>
      </pc:sldChg>
      <pc:sldChg chg="addSp delSp modSp mod ord">
        <pc:chgData name="ralissa25" userId="25061930-59da-4452-84b9-bb29d926edcc" providerId="ADAL" clId="{051063C7-A866-4A2F-A40D-98501448F907}" dt="2023-12-04T10:25:10.607" v="606" actId="20577"/>
        <pc:sldMkLst>
          <pc:docMk/>
          <pc:sldMk cId="1699181094" sldId="305"/>
        </pc:sldMkLst>
        <pc:spChg chg="add mod">
          <ac:chgData name="ralissa25" userId="25061930-59da-4452-84b9-bb29d926edcc" providerId="ADAL" clId="{051063C7-A866-4A2F-A40D-98501448F907}" dt="2023-12-04T10:25:10.607" v="606" actId="20577"/>
          <ac:spMkLst>
            <pc:docMk/>
            <pc:sldMk cId="1699181094" sldId="305"/>
            <ac:spMk id="3" creationId="{DA786A44-4F90-FB2A-A661-22EDE9AA6002}"/>
          </ac:spMkLst>
        </pc:spChg>
        <pc:spChg chg="del mod">
          <ac:chgData name="ralissa25" userId="25061930-59da-4452-84b9-bb29d926edcc" providerId="ADAL" clId="{051063C7-A866-4A2F-A40D-98501448F907}" dt="2023-12-04T10:25:07.158" v="603" actId="478"/>
          <ac:spMkLst>
            <pc:docMk/>
            <pc:sldMk cId="1699181094" sldId="305"/>
            <ac:spMk id="4" creationId="{FD1C86B9-4536-38CF-03BE-5557BDD441A1}"/>
          </ac:spMkLst>
        </pc:spChg>
      </pc:sldChg>
      <pc:sldChg chg="addSp delSp modSp mod">
        <pc:chgData name="ralissa25" userId="25061930-59da-4452-84b9-bb29d926edcc" providerId="ADAL" clId="{051063C7-A866-4A2F-A40D-98501448F907}" dt="2023-12-04T10:24:33.446" v="596" actId="20577"/>
        <pc:sldMkLst>
          <pc:docMk/>
          <pc:sldMk cId="607577559" sldId="307"/>
        </pc:sldMkLst>
        <pc:spChg chg="add mod">
          <ac:chgData name="ralissa25" userId="25061930-59da-4452-84b9-bb29d926edcc" providerId="ADAL" clId="{051063C7-A866-4A2F-A40D-98501448F907}" dt="2023-12-04T10:24:33.446" v="596" actId="20577"/>
          <ac:spMkLst>
            <pc:docMk/>
            <pc:sldMk cId="607577559" sldId="307"/>
            <ac:spMk id="3" creationId="{3A0D3A2A-3248-DD49-B11F-E8DCB214CE55}"/>
          </ac:spMkLst>
        </pc:spChg>
        <pc:spChg chg="del">
          <ac:chgData name="ralissa25" userId="25061930-59da-4452-84b9-bb29d926edcc" providerId="ADAL" clId="{051063C7-A866-4A2F-A40D-98501448F907}" dt="2023-12-04T10:24:30.515" v="593" actId="478"/>
          <ac:spMkLst>
            <pc:docMk/>
            <pc:sldMk cId="607577559" sldId="307"/>
            <ac:spMk id="4" creationId="{DAF14FA1-CF03-A8A5-79F0-4DA89998EADE}"/>
          </ac:spMkLst>
        </pc:spChg>
      </pc:sldChg>
      <pc:sldChg chg="addSp delSp modSp new mod">
        <pc:chgData name="ralissa25" userId="25061930-59da-4452-84b9-bb29d926edcc" providerId="ADAL" clId="{051063C7-A866-4A2F-A40D-98501448F907}" dt="2023-12-04T10:25:01.656" v="600" actId="478"/>
        <pc:sldMkLst>
          <pc:docMk/>
          <pc:sldMk cId="764571290" sldId="308"/>
        </pc:sldMkLst>
        <pc:spChg chg="mod">
          <ac:chgData name="ralissa25" userId="25061930-59da-4452-84b9-bb29d926edcc" providerId="ADAL" clId="{051063C7-A866-4A2F-A40D-98501448F907}" dt="2023-12-03T01:52:58.754" v="12" actId="20577"/>
          <ac:spMkLst>
            <pc:docMk/>
            <pc:sldMk cId="764571290" sldId="308"/>
            <ac:spMk id="2" creationId="{3AB9092B-02A0-645B-F1F9-E3E3883BBABB}"/>
          </ac:spMkLst>
        </pc:spChg>
        <pc:spChg chg="mod">
          <ac:chgData name="ralissa25" userId="25061930-59da-4452-84b9-bb29d926edcc" providerId="ADAL" clId="{051063C7-A866-4A2F-A40D-98501448F907}" dt="2023-12-03T01:54:36.624" v="129" actId="12"/>
          <ac:spMkLst>
            <pc:docMk/>
            <pc:sldMk cId="764571290" sldId="308"/>
            <ac:spMk id="3" creationId="{575B8EF8-1C91-F976-2CF5-ADBC489B6732}"/>
          </ac:spMkLst>
        </pc:spChg>
        <pc:spChg chg="del">
          <ac:chgData name="ralissa25" userId="25061930-59da-4452-84b9-bb29d926edcc" providerId="ADAL" clId="{051063C7-A866-4A2F-A40D-98501448F907}" dt="2023-12-04T10:25:01.656" v="600" actId="478"/>
          <ac:spMkLst>
            <pc:docMk/>
            <pc:sldMk cId="764571290" sldId="308"/>
            <ac:spMk id="4" creationId="{3C267CA5-A755-248E-97DB-97CC40A44928}"/>
          </ac:spMkLst>
        </pc:spChg>
        <pc:spChg chg="add mod">
          <ac:chgData name="ralissa25" userId="25061930-59da-4452-84b9-bb29d926edcc" providerId="ADAL" clId="{051063C7-A866-4A2F-A40D-98501448F907}" dt="2023-12-04T09:45:10.548" v="165" actId="14100"/>
          <ac:spMkLst>
            <pc:docMk/>
            <pc:sldMk cId="764571290" sldId="308"/>
            <ac:spMk id="7" creationId="{EE3BC359-34B4-97A3-CBFF-D63C3EEE5595}"/>
          </ac:spMkLst>
        </pc:spChg>
        <pc:spChg chg="add mod">
          <ac:chgData name="ralissa25" userId="25061930-59da-4452-84b9-bb29d926edcc" providerId="ADAL" clId="{051063C7-A866-4A2F-A40D-98501448F907}" dt="2023-12-04T10:24:58.938" v="599" actId="20577"/>
          <ac:spMkLst>
            <pc:docMk/>
            <pc:sldMk cId="764571290" sldId="308"/>
            <ac:spMk id="18" creationId="{3977A414-95A4-38B9-BB33-7A5F986BED67}"/>
          </ac:spMkLst>
        </pc:spChg>
      </pc:sldChg>
      <pc:sldChg chg="addSp delSp modSp new del mod ord">
        <pc:chgData name="ralissa25" userId="25061930-59da-4452-84b9-bb29d926edcc" providerId="ADAL" clId="{051063C7-A866-4A2F-A40D-98501448F907}" dt="2023-12-04T11:07:57.795" v="1315" actId="47"/>
        <pc:sldMkLst>
          <pc:docMk/>
          <pc:sldMk cId="3768845901" sldId="309"/>
        </pc:sldMkLst>
        <pc:spChg chg="del">
          <ac:chgData name="ralissa25" userId="25061930-59da-4452-84b9-bb29d926edcc" providerId="ADAL" clId="{051063C7-A866-4A2F-A40D-98501448F907}" dt="2023-12-04T11:07:02.402" v="1308" actId="931"/>
          <ac:spMkLst>
            <pc:docMk/>
            <pc:sldMk cId="3768845901" sldId="309"/>
            <ac:spMk id="3" creationId="{6AC7F4A9-F682-44BF-4D7C-7076C7B5A9D7}"/>
          </ac:spMkLst>
        </pc:spChg>
        <pc:spChg chg="add mod">
          <ac:chgData name="ralissa25" userId="25061930-59da-4452-84b9-bb29d926edcc" providerId="ADAL" clId="{051063C7-A866-4A2F-A40D-98501448F907}" dt="2023-12-04T11:07:50.920" v="1312" actId="21"/>
          <ac:spMkLst>
            <pc:docMk/>
            <pc:sldMk cId="3768845901" sldId="309"/>
            <ac:spMk id="10" creationId="{2A3D81A9-958D-2DF8-8F7A-56A36B2ED4CF}"/>
          </ac:spMkLst>
        </pc:spChg>
        <pc:picChg chg="add del mod modCrop">
          <ac:chgData name="ralissa25" userId="25061930-59da-4452-84b9-bb29d926edcc" providerId="ADAL" clId="{051063C7-A866-4A2F-A40D-98501448F907}" dt="2023-12-04T11:07:50.920" v="1312" actId="21"/>
          <ac:picMkLst>
            <pc:docMk/>
            <pc:sldMk cId="3768845901" sldId="309"/>
            <ac:picMk id="5" creationId="{292DC16F-699E-CF7E-970C-806A9DB2EA33}"/>
          </ac:picMkLst>
        </pc:picChg>
        <pc:picChg chg="add del mod modCrop">
          <ac:chgData name="ralissa25" userId="25061930-59da-4452-84b9-bb29d926edcc" providerId="ADAL" clId="{051063C7-A866-4A2F-A40D-98501448F907}" dt="2023-12-04T11:07:50.920" v="1312" actId="21"/>
          <ac:picMkLst>
            <pc:docMk/>
            <pc:sldMk cId="3768845901" sldId="309"/>
            <ac:picMk id="6" creationId="{47987454-DDF6-DA32-A1DB-E1A75B9EC004}"/>
          </ac:picMkLst>
        </pc:picChg>
        <pc:picChg chg="add del mod">
          <ac:chgData name="ralissa25" userId="25061930-59da-4452-84b9-bb29d926edcc" providerId="ADAL" clId="{051063C7-A866-4A2F-A40D-98501448F907}" dt="2023-12-04T11:07:50.920" v="1312" actId="21"/>
          <ac:picMkLst>
            <pc:docMk/>
            <pc:sldMk cId="3768845901" sldId="309"/>
            <ac:picMk id="8" creationId="{AC441EB3-B6F0-2232-E3FE-96CD85383151}"/>
          </ac:picMkLst>
        </pc:picChg>
      </pc:sldChg>
      <pc:sldChg chg="modSp new del mod ord">
        <pc:chgData name="ralissa25" userId="25061930-59da-4452-84b9-bb29d926edcc" providerId="ADAL" clId="{051063C7-A866-4A2F-A40D-98501448F907}" dt="2023-12-04T10:30:40.693" v="680" actId="2696"/>
        <pc:sldMkLst>
          <pc:docMk/>
          <pc:sldMk cId="121258566" sldId="310"/>
        </pc:sldMkLst>
        <pc:spChg chg="mod">
          <ac:chgData name="ralissa25" userId="25061930-59da-4452-84b9-bb29d926edcc" providerId="ADAL" clId="{051063C7-A866-4A2F-A40D-98501448F907}" dt="2023-12-04T10:30:28.072" v="679" actId="20577"/>
          <ac:spMkLst>
            <pc:docMk/>
            <pc:sldMk cId="121258566" sldId="310"/>
            <ac:spMk id="2" creationId="{D78AB5C0-F683-711D-BEFB-08BEB105F136}"/>
          </ac:spMkLst>
        </pc:spChg>
      </pc:sldChg>
      <pc:sldChg chg="addSp delSp modSp add mod ord">
        <pc:chgData name="ralissa25" userId="25061930-59da-4452-84b9-bb29d926edcc" providerId="ADAL" clId="{051063C7-A866-4A2F-A40D-98501448F907}" dt="2023-12-04T11:46:23.217" v="2393" actId="20577"/>
        <pc:sldMkLst>
          <pc:docMk/>
          <pc:sldMk cId="1677646946" sldId="311"/>
        </pc:sldMkLst>
        <pc:spChg chg="add del mod">
          <ac:chgData name="ralissa25" userId="25061930-59da-4452-84b9-bb29d926edcc" providerId="ADAL" clId="{051063C7-A866-4A2F-A40D-98501448F907}" dt="2023-12-04T09:39:13.538" v="149" actId="478"/>
          <ac:spMkLst>
            <pc:docMk/>
            <pc:sldMk cId="1677646946" sldId="311"/>
            <ac:spMk id="3" creationId="{74C1EC04-BA94-CAB2-3725-0A6556D11707}"/>
          </ac:spMkLst>
        </pc:spChg>
        <pc:spChg chg="del">
          <ac:chgData name="ralissa25" userId="25061930-59da-4452-84b9-bb29d926edcc" providerId="ADAL" clId="{051063C7-A866-4A2F-A40D-98501448F907}" dt="2023-12-04T10:25:14.939" v="607" actId="478"/>
          <ac:spMkLst>
            <pc:docMk/>
            <pc:sldMk cId="1677646946" sldId="311"/>
            <ac:spMk id="4" creationId="{FD1C86B9-4536-38CF-03BE-5557BDD441A1}"/>
          </ac:spMkLst>
        </pc:spChg>
        <pc:spChg chg="mod">
          <ac:chgData name="ralissa25" userId="25061930-59da-4452-84b9-bb29d926edcc" providerId="ADAL" clId="{051063C7-A866-4A2F-A40D-98501448F907}" dt="2023-12-04T09:38:13.587" v="147" actId="27636"/>
          <ac:spMkLst>
            <pc:docMk/>
            <pc:sldMk cId="1677646946" sldId="311"/>
            <ac:spMk id="5" creationId="{E4E77F7D-B0C2-3DB5-F014-5E5B7EAD66F6}"/>
          </ac:spMkLst>
        </pc:spChg>
        <pc:spChg chg="mod">
          <ac:chgData name="ralissa25" userId="25061930-59da-4452-84b9-bb29d926edcc" providerId="ADAL" clId="{051063C7-A866-4A2F-A40D-98501448F907}" dt="2023-12-04T09:40:51.427" v="158" actId="14100"/>
          <ac:spMkLst>
            <pc:docMk/>
            <pc:sldMk cId="1677646946" sldId="311"/>
            <ac:spMk id="8" creationId="{1E8483E6-09B7-A1A5-BB57-E3BF02B33572}"/>
          </ac:spMkLst>
        </pc:spChg>
        <pc:spChg chg="mod">
          <ac:chgData name="ralissa25" userId="25061930-59da-4452-84b9-bb29d926edcc" providerId="ADAL" clId="{051063C7-A866-4A2F-A40D-98501448F907}" dt="2023-12-04T09:50:03.984" v="442" actId="20577"/>
          <ac:spMkLst>
            <pc:docMk/>
            <pc:sldMk cId="1677646946" sldId="311"/>
            <ac:spMk id="9" creationId="{56B1FE62-055E-30B7-2006-06E17D15CE88}"/>
          </ac:spMkLst>
        </pc:spChg>
        <pc:spChg chg="add mod">
          <ac:chgData name="ralissa25" userId="25061930-59da-4452-84b9-bb29d926edcc" providerId="ADAL" clId="{051063C7-A866-4A2F-A40D-98501448F907}" dt="2023-12-04T11:46:23.217" v="2393" actId="20577"/>
          <ac:spMkLst>
            <pc:docMk/>
            <pc:sldMk cId="1677646946" sldId="311"/>
            <ac:spMk id="11" creationId="{B056BB74-ECA7-F1C6-7DB5-D2B6A4CCF060}"/>
          </ac:spMkLst>
        </pc:spChg>
        <pc:picChg chg="del">
          <ac:chgData name="ralissa25" userId="25061930-59da-4452-84b9-bb29d926edcc" providerId="ADAL" clId="{051063C7-A866-4A2F-A40D-98501448F907}" dt="2023-12-04T09:39:03.987" v="148" actId="478"/>
          <ac:picMkLst>
            <pc:docMk/>
            <pc:sldMk cId="1677646946" sldId="311"/>
            <ac:picMk id="6" creationId="{2350B225-5729-B73A-DF80-B024BD3CD792}"/>
          </ac:picMkLst>
        </pc:picChg>
        <pc:picChg chg="add mod">
          <ac:chgData name="ralissa25" userId="25061930-59da-4452-84b9-bb29d926edcc" providerId="ADAL" clId="{051063C7-A866-4A2F-A40D-98501448F907}" dt="2023-12-04T09:40:20.215" v="156" actId="1076"/>
          <ac:picMkLst>
            <pc:docMk/>
            <pc:sldMk cId="1677646946" sldId="311"/>
            <ac:picMk id="10" creationId="{CF01E45E-96F8-E650-E61A-035DCFB44C26}"/>
          </ac:picMkLst>
        </pc:picChg>
      </pc:sldChg>
      <pc:sldChg chg="addSp delSp modSp add mod">
        <pc:chgData name="ralissa25" userId="25061930-59da-4452-84b9-bb29d926edcc" providerId="ADAL" clId="{051063C7-A866-4A2F-A40D-98501448F907}" dt="2023-12-04T10:25:41.736" v="624" actId="20577"/>
        <pc:sldMkLst>
          <pc:docMk/>
          <pc:sldMk cId="1564906668" sldId="312"/>
        </pc:sldMkLst>
        <pc:spChg chg="mod">
          <ac:chgData name="ralissa25" userId="25061930-59da-4452-84b9-bb29d926edcc" providerId="ADAL" clId="{051063C7-A866-4A2F-A40D-98501448F907}" dt="2023-12-04T10:19:38.779" v="572" actId="20577"/>
          <ac:spMkLst>
            <pc:docMk/>
            <pc:sldMk cId="1564906668" sldId="312"/>
            <ac:spMk id="3" creationId="{107C7B37-81FB-ACAD-B2A2-9AC2B9DECE74}"/>
          </ac:spMkLst>
        </pc:spChg>
        <pc:spChg chg="del">
          <ac:chgData name="ralissa25" userId="25061930-59da-4452-84b9-bb29d926edcc" providerId="ADAL" clId="{051063C7-A866-4A2F-A40D-98501448F907}" dt="2023-12-04T10:25:36.887" v="619" actId="478"/>
          <ac:spMkLst>
            <pc:docMk/>
            <pc:sldMk cId="1564906668" sldId="312"/>
            <ac:spMk id="4" creationId="{D4916977-3585-9491-A836-E3C965537F16}"/>
          </ac:spMkLst>
        </pc:spChg>
        <pc:spChg chg="add mod">
          <ac:chgData name="ralissa25" userId="25061930-59da-4452-84b9-bb29d926edcc" providerId="ADAL" clId="{051063C7-A866-4A2F-A40D-98501448F907}" dt="2023-12-04T10:25:41.736" v="624" actId="20577"/>
          <ac:spMkLst>
            <pc:docMk/>
            <pc:sldMk cId="1564906668" sldId="312"/>
            <ac:spMk id="7" creationId="{6B07E29E-3C1E-781A-5CA8-6B533C6A644C}"/>
          </ac:spMkLst>
        </pc:spChg>
        <pc:spChg chg="mod">
          <ac:chgData name="ralissa25" userId="25061930-59da-4452-84b9-bb29d926edcc" providerId="ADAL" clId="{051063C7-A866-4A2F-A40D-98501448F907}" dt="2023-12-04T10:01:25.488" v="505" actId="1038"/>
          <ac:spMkLst>
            <pc:docMk/>
            <pc:sldMk cId="1564906668" sldId="312"/>
            <ac:spMk id="8" creationId="{CA9B6D56-9BCF-3E08-D683-0AFEAFDE20B6}"/>
          </ac:spMkLst>
        </pc:spChg>
        <pc:picChg chg="add mod">
          <ac:chgData name="ralissa25" userId="25061930-59da-4452-84b9-bb29d926edcc" providerId="ADAL" clId="{051063C7-A866-4A2F-A40D-98501448F907}" dt="2023-12-04T10:04:10.659" v="507" actId="1076"/>
          <ac:picMkLst>
            <pc:docMk/>
            <pc:sldMk cId="1564906668" sldId="312"/>
            <ac:picMk id="5" creationId="{B197AC0C-1B86-33AB-50E4-9188A1E8EA80}"/>
          </ac:picMkLst>
        </pc:picChg>
        <pc:picChg chg="del">
          <ac:chgData name="ralissa25" userId="25061930-59da-4452-84b9-bb29d926edcc" providerId="ADAL" clId="{051063C7-A866-4A2F-A40D-98501448F907}" dt="2023-12-04T09:56:59.198" v="480" actId="478"/>
          <ac:picMkLst>
            <pc:docMk/>
            <pc:sldMk cId="1564906668" sldId="312"/>
            <ac:picMk id="6" creationId="{614A4702-335A-6597-DE31-8A06C9A4B586}"/>
          </ac:picMkLst>
        </pc:picChg>
        <pc:picChg chg="del">
          <ac:chgData name="ralissa25" userId="25061930-59da-4452-84b9-bb29d926edcc" providerId="ADAL" clId="{051063C7-A866-4A2F-A40D-98501448F907}" dt="2023-12-04T09:56:57.792" v="479" actId="478"/>
          <ac:picMkLst>
            <pc:docMk/>
            <pc:sldMk cId="1564906668" sldId="312"/>
            <ac:picMk id="12" creationId="{F8EE345C-433B-5928-FA9D-AEBCC580E72B}"/>
          </ac:picMkLst>
        </pc:picChg>
      </pc:sldChg>
      <pc:sldChg chg="new del">
        <pc:chgData name="ralissa25" userId="25061930-59da-4452-84b9-bb29d926edcc" providerId="ADAL" clId="{051063C7-A866-4A2F-A40D-98501448F907}" dt="2023-12-04T09:47:29.725" v="208" actId="680"/>
        <pc:sldMkLst>
          <pc:docMk/>
          <pc:sldMk cId="2435168289" sldId="312"/>
        </pc:sldMkLst>
      </pc:sldChg>
      <pc:sldChg chg="addSp delSp modSp add mod ord setBg modClrScheme chgLayout">
        <pc:chgData name="ralissa25" userId="25061930-59da-4452-84b9-bb29d926edcc" providerId="ADAL" clId="{051063C7-A866-4A2F-A40D-98501448F907}" dt="2023-12-14T22:20:46.109" v="3810"/>
        <pc:sldMkLst>
          <pc:docMk/>
          <pc:sldMk cId="1104877174" sldId="313"/>
        </pc:sldMkLst>
        <pc:spChg chg="mod ord">
          <ac:chgData name="ralissa25" userId="25061930-59da-4452-84b9-bb29d926edcc" providerId="ADAL" clId="{051063C7-A866-4A2F-A40D-98501448F907}" dt="2023-12-04T10:56:53.851" v="1253" actId="20577"/>
          <ac:spMkLst>
            <pc:docMk/>
            <pc:sldMk cId="1104877174" sldId="313"/>
            <ac:spMk id="2" creationId="{BE1E73B5-EAA8-24C9-902E-49DD3039D0BF}"/>
          </ac:spMkLst>
        </pc:spChg>
        <pc:spChg chg="del mod ord">
          <ac:chgData name="ralissa25" userId="25061930-59da-4452-84b9-bb29d926edcc" providerId="ADAL" clId="{051063C7-A866-4A2F-A40D-98501448F907}" dt="2023-12-04T11:47:15.301" v="2426" actId="478"/>
          <ac:spMkLst>
            <pc:docMk/>
            <pc:sldMk cId="1104877174" sldId="313"/>
            <ac:spMk id="3" creationId="{98BF19B9-B069-BC51-9A8F-26A052319045}"/>
          </ac:spMkLst>
        </pc:spChg>
        <pc:spChg chg="add del mod">
          <ac:chgData name="ralissa25" userId="25061930-59da-4452-84b9-bb29d926edcc" providerId="ADAL" clId="{051063C7-A866-4A2F-A40D-98501448F907}" dt="2023-12-04T10:33:11.424" v="703"/>
          <ac:spMkLst>
            <pc:docMk/>
            <pc:sldMk cId="1104877174" sldId="313"/>
            <ac:spMk id="5" creationId="{40B8A51A-1B96-E0E6-2BBD-8AEC72F721C5}"/>
          </ac:spMkLst>
        </pc:spChg>
        <pc:spChg chg="add del mod ord">
          <ac:chgData name="ralissa25" userId="25061930-59da-4452-84b9-bb29d926edcc" providerId="ADAL" clId="{051063C7-A866-4A2F-A40D-98501448F907}" dt="2023-12-04T10:33:54.032" v="708" actId="700"/>
          <ac:spMkLst>
            <pc:docMk/>
            <pc:sldMk cId="1104877174" sldId="313"/>
            <ac:spMk id="11" creationId="{4687AEDB-4FB1-68E6-D11D-4D97F8B24774}"/>
          </ac:spMkLst>
        </pc:spChg>
        <pc:spChg chg="add mod ord">
          <ac:chgData name="ralissa25" userId="25061930-59da-4452-84b9-bb29d926edcc" providerId="ADAL" clId="{051063C7-A866-4A2F-A40D-98501448F907}" dt="2023-12-04T10:37:50.518" v="810" actId="14100"/>
          <ac:spMkLst>
            <pc:docMk/>
            <pc:sldMk cId="1104877174" sldId="313"/>
            <ac:spMk id="12" creationId="{2B605206-1D15-6F57-C476-BFC7A9FC57BF}"/>
          </ac:spMkLst>
        </pc:spChg>
        <pc:spChg chg="add mod ord">
          <ac:chgData name="ralissa25" userId="25061930-59da-4452-84b9-bb29d926edcc" providerId="ADAL" clId="{051063C7-A866-4A2F-A40D-98501448F907}" dt="2023-12-04T10:37:56.610" v="811" actId="122"/>
          <ac:spMkLst>
            <pc:docMk/>
            <pc:sldMk cId="1104877174" sldId="313"/>
            <ac:spMk id="13" creationId="{07A5945C-6021-5F83-F85E-670CB3AA6A7B}"/>
          </ac:spMkLst>
        </pc:spChg>
        <pc:spChg chg="add mod ord">
          <ac:chgData name="ralissa25" userId="25061930-59da-4452-84b9-bb29d926edcc" providerId="ADAL" clId="{051063C7-A866-4A2F-A40D-98501448F907}" dt="2023-12-04T10:54:10.190" v="1101" actId="20577"/>
          <ac:spMkLst>
            <pc:docMk/>
            <pc:sldMk cId="1104877174" sldId="313"/>
            <ac:spMk id="14" creationId="{6C6A35A3-9FFD-8490-45BB-D8C44A0A570B}"/>
          </ac:spMkLst>
        </pc:spChg>
        <pc:spChg chg="add mod ord">
          <ac:chgData name="ralissa25" userId="25061930-59da-4452-84b9-bb29d926edcc" providerId="ADAL" clId="{051063C7-A866-4A2F-A40D-98501448F907}" dt="2023-12-04T10:37:58.761" v="812" actId="122"/>
          <ac:spMkLst>
            <pc:docMk/>
            <pc:sldMk cId="1104877174" sldId="313"/>
            <ac:spMk id="15" creationId="{981DCB04-B8D2-EDC5-731B-EBC349839EFC}"/>
          </ac:spMkLst>
        </pc:spChg>
        <pc:spChg chg="add mod ord">
          <ac:chgData name="ralissa25" userId="25061930-59da-4452-84b9-bb29d926edcc" providerId="ADAL" clId="{051063C7-A866-4A2F-A40D-98501448F907}" dt="2023-12-04T10:56:31.500" v="1239" actId="20577"/>
          <ac:spMkLst>
            <pc:docMk/>
            <pc:sldMk cId="1104877174" sldId="313"/>
            <ac:spMk id="16" creationId="{2D18095F-677B-2794-62BF-647FB7DD386E}"/>
          </ac:spMkLst>
        </pc:spChg>
        <pc:spChg chg="add mod ord">
          <ac:chgData name="ralissa25" userId="25061930-59da-4452-84b9-bb29d926edcc" providerId="ADAL" clId="{051063C7-A866-4A2F-A40D-98501448F907}" dt="2023-12-04T10:37:25.248" v="803" actId="14100"/>
          <ac:spMkLst>
            <pc:docMk/>
            <pc:sldMk cId="1104877174" sldId="313"/>
            <ac:spMk id="17" creationId="{10CFAB09-F331-55E4-209F-DE8E1F800C6E}"/>
          </ac:spMkLst>
        </pc:spChg>
        <pc:spChg chg="add mod">
          <ac:chgData name="ralissa25" userId="25061930-59da-4452-84b9-bb29d926edcc" providerId="ADAL" clId="{051063C7-A866-4A2F-A40D-98501448F907}" dt="2023-12-14T22:20:46.109" v="3810"/>
          <ac:spMkLst>
            <pc:docMk/>
            <pc:sldMk cId="1104877174" sldId="313"/>
            <ac:spMk id="18" creationId="{851BA47C-40F1-5305-1C35-7E59DD192C8E}"/>
          </ac:spMkLst>
        </pc:spChg>
        <pc:graphicFrameChg chg="add del">
          <ac:chgData name="ralissa25" userId="25061930-59da-4452-84b9-bb29d926edcc" providerId="ADAL" clId="{051063C7-A866-4A2F-A40D-98501448F907}" dt="2023-12-04T10:33:17.223" v="704" actId="478"/>
          <ac:graphicFrameMkLst>
            <pc:docMk/>
            <pc:sldMk cId="1104877174" sldId="313"/>
            <ac:graphicFrameMk id="9" creationId="{56F47823-DB12-A4C3-FF42-D7C24C8CEBC5}"/>
          </ac:graphicFrameMkLst>
        </pc:graphicFrameChg>
        <pc:graphicFrameChg chg="del">
          <ac:chgData name="ralissa25" userId="25061930-59da-4452-84b9-bb29d926edcc" providerId="ADAL" clId="{051063C7-A866-4A2F-A40D-98501448F907}" dt="2023-12-04T10:31:55.344" v="700" actId="478"/>
          <ac:graphicFrameMkLst>
            <pc:docMk/>
            <pc:sldMk cId="1104877174" sldId="313"/>
            <ac:graphicFrameMk id="20" creationId="{F1D95ED9-A203-C68E-740F-BCB303DDE19D}"/>
          </ac:graphicFrameMkLst>
        </pc:graphicFrameChg>
        <pc:picChg chg="mod ord">
          <ac:chgData name="ralissa25" userId="25061930-59da-4452-84b9-bb29d926edcc" providerId="ADAL" clId="{051063C7-A866-4A2F-A40D-98501448F907}" dt="2023-12-14T19:57:19.463" v="3786" actId="1037"/>
          <ac:picMkLst>
            <pc:docMk/>
            <pc:sldMk cId="1104877174" sldId="313"/>
            <ac:picMk id="6" creationId="{AEB599CB-E670-9485-B3D1-63076C350D4B}"/>
          </ac:picMkLst>
        </pc:picChg>
        <pc:picChg chg="del">
          <ac:chgData name="ralissa25" userId="25061930-59da-4452-84b9-bb29d926edcc" providerId="ADAL" clId="{051063C7-A866-4A2F-A40D-98501448F907}" dt="2023-12-04T10:32:04.292" v="702" actId="478"/>
          <ac:picMkLst>
            <pc:docMk/>
            <pc:sldMk cId="1104877174" sldId="313"/>
            <ac:picMk id="44" creationId="{6B701DED-31F4-C5D1-519F-A6E68C85C925}"/>
          </ac:picMkLst>
        </pc:picChg>
      </pc:sldChg>
      <pc:sldChg chg="delSp modSp add del mod">
        <pc:chgData name="ralissa25" userId="25061930-59da-4452-84b9-bb29d926edcc" providerId="ADAL" clId="{051063C7-A866-4A2F-A40D-98501448F907}" dt="2023-12-04T10:31:39.502" v="694" actId="47"/>
        <pc:sldMkLst>
          <pc:docMk/>
          <pc:sldMk cId="2512430637" sldId="313"/>
        </pc:sldMkLst>
        <pc:spChg chg="mod">
          <ac:chgData name="ralissa25" userId="25061930-59da-4452-84b9-bb29d926edcc" providerId="ADAL" clId="{051063C7-A866-4A2F-A40D-98501448F907}" dt="2023-12-04T10:31:19.835" v="690" actId="20577"/>
          <ac:spMkLst>
            <pc:docMk/>
            <pc:sldMk cId="2512430637" sldId="313"/>
            <ac:spMk id="2" creationId="{27734C1F-739E-F78B-13CC-4F5C45DA13AA}"/>
          </ac:spMkLst>
        </pc:spChg>
        <pc:picChg chg="del">
          <ac:chgData name="ralissa25" userId="25061930-59da-4452-84b9-bb29d926edcc" providerId="ADAL" clId="{051063C7-A866-4A2F-A40D-98501448F907}" dt="2023-12-04T10:31:21.461" v="691" actId="478"/>
          <ac:picMkLst>
            <pc:docMk/>
            <pc:sldMk cId="2512430637" sldId="313"/>
            <ac:picMk id="8" creationId="{3CFEF364-77D9-5F1A-EBDC-D56E3E1D3978}"/>
          </ac:picMkLst>
        </pc:picChg>
      </pc:sldChg>
      <pc:sldChg chg="addSp delSp modSp add del mod ord">
        <pc:chgData name="ralissa25" userId="25061930-59da-4452-84b9-bb29d926edcc" providerId="ADAL" clId="{051063C7-A866-4A2F-A40D-98501448F907}" dt="2023-12-14T22:21:36.265" v="3836"/>
        <pc:sldMkLst>
          <pc:docMk/>
          <pc:sldMk cId="3117004251" sldId="314"/>
        </pc:sldMkLst>
        <pc:spChg chg="mod">
          <ac:chgData name="ralissa25" userId="25061930-59da-4452-84b9-bb29d926edcc" providerId="ADAL" clId="{051063C7-A866-4A2F-A40D-98501448F907}" dt="2023-12-14T04:15:45.422" v="3090" actId="20577"/>
          <ac:spMkLst>
            <pc:docMk/>
            <pc:sldMk cId="3117004251" sldId="314"/>
            <ac:spMk id="2" creationId="{BE1E73B5-EAA8-24C9-902E-49DD3039D0BF}"/>
          </ac:spMkLst>
        </pc:spChg>
        <pc:spChg chg="mod">
          <ac:chgData name="ralissa25" userId="25061930-59da-4452-84b9-bb29d926edcc" providerId="ADAL" clId="{051063C7-A866-4A2F-A40D-98501448F907}" dt="2023-12-14T22:21:36.265" v="3836"/>
          <ac:spMkLst>
            <pc:docMk/>
            <pc:sldMk cId="3117004251" sldId="314"/>
            <ac:spMk id="3" creationId="{E13623DB-9231-6B66-B8A0-646DD2878FE0}"/>
          </ac:spMkLst>
        </pc:spChg>
        <pc:spChg chg="add mod">
          <ac:chgData name="ralissa25" userId="25061930-59da-4452-84b9-bb29d926edcc" providerId="ADAL" clId="{051063C7-A866-4A2F-A40D-98501448F907}" dt="2023-12-14T05:07:58.087" v="3558" actId="20577"/>
          <ac:spMkLst>
            <pc:docMk/>
            <pc:sldMk cId="3117004251" sldId="314"/>
            <ac:spMk id="5" creationId="{9333E805-3E33-F3C5-76E8-C82CA235ADE1}"/>
          </ac:spMkLst>
        </pc:spChg>
        <pc:spChg chg="add del mod">
          <ac:chgData name="ralissa25" userId="25061930-59da-4452-84b9-bb29d926edcc" providerId="ADAL" clId="{051063C7-A866-4A2F-A40D-98501448F907}" dt="2023-12-12T03:15:22.718" v="2912" actId="478"/>
          <ac:spMkLst>
            <pc:docMk/>
            <pc:sldMk cId="3117004251" sldId="314"/>
            <ac:spMk id="7" creationId="{E151978B-EB72-8E39-FC64-66CA03A5C1ED}"/>
          </ac:spMkLst>
        </pc:spChg>
        <pc:graphicFrameChg chg="del mod">
          <ac:chgData name="ralissa25" userId="25061930-59da-4452-84b9-bb29d926edcc" providerId="ADAL" clId="{051063C7-A866-4A2F-A40D-98501448F907}" dt="2023-12-04T11:20:43.072" v="1495" actId="478"/>
          <ac:graphicFrameMkLst>
            <pc:docMk/>
            <pc:sldMk cId="3117004251" sldId="314"/>
            <ac:graphicFrameMk id="6" creationId="{C9FAE9E3-F901-F8E0-AD1F-12CC486D3F24}"/>
          </ac:graphicFrameMkLst>
        </pc:graphicFrameChg>
      </pc:sldChg>
      <pc:sldChg chg="modSp new del mod">
        <pc:chgData name="ralissa25" userId="25061930-59da-4452-84b9-bb29d926edcc" providerId="ADAL" clId="{051063C7-A866-4A2F-A40D-98501448F907}" dt="2023-12-04T11:00:11.057" v="1264" actId="47"/>
        <pc:sldMkLst>
          <pc:docMk/>
          <pc:sldMk cId="3376215690" sldId="314"/>
        </pc:sldMkLst>
        <pc:spChg chg="mod">
          <ac:chgData name="ralissa25" userId="25061930-59da-4452-84b9-bb29d926edcc" providerId="ADAL" clId="{051063C7-A866-4A2F-A40D-98501448F907}" dt="2023-12-04T11:00:05.708" v="1262" actId="20577"/>
          <ac:spMkLst>
            <pc:docMk/>
            <pc:sldMk cId="3376215690" sldId="314"/>
            <ac:spMk id="2" creationId="{7A6CC4CF-26DD-DE5C-8603-460F7CD62C75}"/>
          </ac:spMkLst>
        </pc:spChg>
      </pc:sldChg>
      <pc:sldChg chg="add del">
        <pc:chgData name="ralissa25" userId="25061930-59da-4452-84b9-bb29d926edcc" providerId="ADAL" clId="{051063C7-A866-4A2F-A40D-98501448F907}" dt="2023-12-04T11:00:20.675" v="1265" actId="2696"/>
        <pc:sldMkLst>
          <pc:docMk/>
          <pc:sldMk cId="324621190" sldId="315"/>
        </pc:sldMkLst>
      </pc:sldChg>
      <pc:sldChg chg="addSp delSp modSp new mod ord">
        <pc:chgData name="ralissa25" userId="25061930-59da-4452-84b9-bb29d926edcc" providerId="ADAL" clId="{051063C7-A866-4A2F-A40D-98501448F907}" dt="2023-12-14T22:21:00.213" v="3818"/>
        <pc:sldMkLst>
          <pc:docMk/>
          <pc:sldMk cId="715271845" sldId="315"/>
        </pc:sldMkLst>
        <pc:spChg chg="del">
          <ac:chgData name="ralissa25" userId="25061930-59da-4452-84b9-bb29d926edcc" providerId="ADAL" clId="{051063C7-A866-4A2F-A40D-98501448F907}" dt="2023-12-04T11:07:55.554" v="1314" actId="478"/>
          <ac:spMkLst>
            <pc:docMk/>
            <pc:sldMk cId="715271845" sldId="315"/>
            <ac:spMk id="2" creationId="{4627BCC5-ECCF-0B56-F2E1-8539D7E95CF9}"/>
          </ac:spMkLst>
        </pc:spChg>
        <pc:spChg chg="add mod ord">
          <ac:chgData name="ralissa25" userId="25061930-59da-4452-84b9-bb29d926edcc" providerId="ADAL" clId="{051063C7-A866-4A2F-A40D-98501448F907}" dt="2023-12-04T11:18:09.835" v="1465" actId="167"/>
          <ac:spMkLst>
            <pc:docMk/>
            <pc:sldMk cId="715271845" sldId="315"/>
            <ac:spMk id="13" creationId="{017A3ECF-6ADE-74B0-425F-EA8F1B146B38}"/>
          </ac:spMkLst>
        </pc:spChg>
        <pc:spChg chg="add mod ord">
          <ac:chgData name="ralissa25" userId="25061930-59da-4452-84b9-bb29d926edcc" providerId="ADAL" clId="{051063C7-A866-4A2F-A40D-98501448F907}" dt="2023-12-04T11:18:09.835" v="1465" actId="167"/>
          <ac:spMkLst>
            <pc:docMk/>
            <pc:sldMk cId="715271845" sldId="315"/>
            <ac:spMk id="14" creationId="{A04B2047-DF48-06C1-6D51-BA9D6564FA1F}"/>
          </ac:spMkLst>
        </pc:spChg>
        <pc:spChg chg="add mod">
          <ac:chgData name="ralissa25" userId="25061930-59da-4452-84b9-bb29d926edcc" providerId="ADAL" clId="{051063C7-A866-4A2F-A40D-98501448F907}" dt="2023-12-14T22:21:00.213" v="3818"/>
          <ac:spMkLst>
            <pc:docMk/>
            <pc:sldMk cId="715271845" sldId="315"/>
            <ac:spMk id="25" creationId="{8DCC145B-D244-9E0B-B583-E181FFF55AD2}"/>
          </ac:spMkLst>
        </pc:spChg>
        <pc:picChg chg="add mod">
          <ac:chgData name="ralissa25" userId="25061930-59da-4452-84b9-bb29d926edcc" providerId="ADAL" clId="{051063C7-A866-4A2F-A40D-98501448F907}" dt="2023-12-04T11:18:22.475" v="1468" actId="1076"/>
          <ac:picMkLst>
            <pc:docMk/>
            <pc:sldMk cId="715271845" sldId="315"/>
            <ac:picMk id="3" creationId="{360E08DD-72B9-5228-1845-DC29E1720F1E}"/>
          </ac:picMkLst>
        </pc:picChg>
        <pc:picChg chg="add mod ord">
          <ac:chgData name="ralissa25" userId="25061930-59da-4452-84b9-bb29d926edcc" providerId="ADAL" clId="{051063C7-A866-4A2F-A40D-98501448F907}" dt="2023-12-04T11:18:19.165" v="1467" actId="1076"/>
          <ac:picMkLst>
            <pc:docMk/>
            <pc:sldMk cId="715271845" sldId="315"/>
            <ac:picMk id="4" creationId="{0026FE66-2ED5-BA2D-2CEA-798A87C7107D}"/>
          </ac:picMkLst>
        </pc:picChg>
        <pc:picChg chg="add mod ord">
          <ac:chgData name="ralissa25" userId="25061930-59da-4452-84b9-bb29d926edcc" providerId="ADAL" clId="{051063C7-A866-4A2F-A40D-98501448F907}" dt="2023-12-04T11:18:14.753" v="1466" actId="1076"/>
          <ac:picMkLst>
            <pc:docMk/>
            <pc:sldMk cId="715271845" sldId="315"/>
            <ac:picMk id="5" creationId="{1A30DCA9-60FE-1A28-A032-2DAB45166636}"/>
          </ac:picMkLst>
        </pc:picChg>
        <pc:picChg chg="add mod ord modCrop">
          <ac:chgData name="ralissa25" userId="25061930-59da-4452-84b9-bb29d926edcc" providerId="ADAL" clId="{051063C7-A866-4A2F-A40D-98501448F907}" dt="2023-12-04T11:18:03.093" v="1464" actId="1076"/>
          <ac:picMkLst>
            <pc:docMk/>
            <pc:sldMk cId="715271845" sldId="315"/>
            <ac:picMk id="6" creationId="{BBD8E285-DD80-6EC1-8D7E-4AFD501D1DDA}"/>
          </ac:picMkLst>
        </pc:picChg>
        <pc:picChg chg="add mod">
          <ac:chgData name="ralissa25" userId="25061930-59da-4452-84b9-bb29d926edcc" providerId="ADAL" clId="{051063C7-A866-4A2F-A40D-98501448F907}" dt="2023-12-04T11:18:19.165" v="1467" actId="1076"/>
          <ac:picMkLst>
            <pc:docMk/>
            <pc:sldMk cId="715271845" sldId="315"/>
            <ac:picMk id="8" creationId="{439DE7EA-529B-B641-D8BF-01470A6FC3B1}"/>
          </ac:picMkLst>
        </pc:picChg>
        <pc:picChg chg="add mod">
          <ac:chgData name="ralissa25" userId="25061930-59da-4452-84b9-bb29d926edcc" providerId="ADAL" clId="{051063C7-A866-4A2F-A40D-98501448F907}" dt="2023-12-04T11:18:14.753" v="1466" actId="1076"/>
          <ac:picMkLst>
            <pc:docMk/>
            <pc:sldMk cId="715271845" sldId="315"/>
            <ac:picMk id="10" creationId="{1E24CAA5-6BC1-3636-9C2D-8B42358DA85B}"/>
          </ac:picMkLst>
        </pc:picChg>
        <pc:picChg chg="add mod">
          <ac:chgData name="ralissa25" userId="25061930-59da-4452-84b9-bb29d926edcc" providerId="ADAL" clId="{051063C7-A866-4A2F-A40D-98501448F907}" dt="2023-12-04T11:18:03.093" v="1464" actId="1076"/>
          <ac:picMkLst>
            <pc:docMk/>
            <pc:sldMk cId="715271845" sldId="315"/>
            <ac:picMk id="12" creationId="{7BD26B69-53E4-D955-91E6-7FB042B695A1}"/>
          </ac:picMkLst>
        </pc:picChg>
        <pc:picChg chg="add mod">
          <ac:chgData name="ralissa25" userId="25061930-59da-4452-84b9-bb29d926edcc" providerId="ADAL" clId="{051063C7-A866-4A2F-A40D-98501448F907}" dt="2023-12-04T11:19:47.513" v="1486" actId="1076"/>
          <ac:picMkLst>
            <pc:docMk/>
            <pc:sldMk cId="715271845" sldId="315"/>
            <ac:picMk id="24" creationId="{CBD753A1-BA2B-BF23-00E2-CB15627E3495}"/>
          </ac:picMkLst>
        </pc:picChg>
        <pc:cxnChg chg="add mod">
          <ac:chgData name="ralissa25" userId="25061930-59da-4452-84b9-bb29d926edcc" providerId="ADAL" clId="{051063C7-A866-4A2F-A40D-98501448F907}" dt="2023-12-04T11:19:24.025" v="1481" actId="208"/>
          <ac:cxnSpMkLst>
            <pc:docMk/>
            <pc:sldMk cId="715271845" sldId="315"/>
            <ac:cxnSpMk id="16" creationId="{CF8AD5C0-DE7C-7945-7991-5890122B2114}"/>
          </ac:cxnSpMkLst>
        </pc:cxnChg>
        <pc:cxnChg chg="add mod">
          <ac:chgData name="ralissa25" userId="25061930-59da-4452-84b9-bb29d926edcc" providerId="ADAL" clId="{051063C7-A866-4A2F-A40D-98501448F907}" dt="2023-12-04T11:19:21.304" v="1480" actId="208"/>
          <ac:cxnSpMkLst>
            <pc:docMk/>
            <pc:sldMk cId="715271845" sldId="315"/>
            <ac:cxnSpMk id="19" creationId="{78FC2C85-6B2A-F6A7-8138-99BBDD3F18C0}"/>
          </ac:cxnSpMkLst>
        </pc:cxnChg>
      </pc:sldChg>
      <pc:sldChg chg="delSp modSp add mod ord">
        <pc:chgData name="ralissa25" userId="25061930-59da-4452-84b9-bb29d926edcc" providerId="ADAL" clId="{051063C7-A866-4A2F-A40D-98501448F907}" dt="2023-12-12T03:32:44.182" v="2918"/>
        <pc:sldMkLst>
          <pc:docMk/>
          <pc:sldMk cId="1726001617" sldId="316"/>
        </pc:sldMkLst>
        <pc:spChg chg="mod">
          <ac:chgData name="ralissa25" userId="25061930-59da-4452-84b9-bb29d926edcc" providerId="ADAL" clId="{051063C7-A866-4A2F-A40D-98501448F907}" dt="2023-12-04T11:24:39.542" v="1565" actId="20577"/>
          <ac:spMkLst>
            <pc:docMk/>
            <pc:sldMk cId="1726001617" sldId="316"/>
            <ac:spMk id="2" creationId="{1CB63059-B1BB-AC7B-01EE-96650665672C}"/>
          </ac:spMkLst>
        </pc:spChg>
        <pc:spChg chg="mod">
          <ac:chgData name="ralissa25" userId="25061930-59da-4452-84b9-bb29d926edcc" providerId="ADAL" clId="{051063C7-A866-4A2F-A40D-98501448F907}" dt="2023-12-04T11:42:44.658" v="2354" actId="5793"/>
          <ac:spMkLst>
            <pc:docMk/>
            <pc:sldMk cId="1726001617" sldId="316"/>
            <ac:spMk id="3" creationId="{107C7B37-81FB-ACAD-B2A2-9AC2B9DECE74}"/>
          </ac:spMkLst>
        </pc:spChg>
        <pc:spChg chg="mod">
          <ac:chgData name="ralissa25" userId="25061930-59da-4452-84b9-bb29d926edcc" providerId="ADAL" clId="{051063C7-A866-4A2F-A40D-98501448F907}" dt="2023-12-04T11:46:29.735" v="2396" actId="20577"/>
          <ac:spMkLst>
            <pc:docMk/>
            <pc:sldMk cId="1726001617" sldId="316"/>
            <ac:spMk id="7" creationId="{6B07E29E-3C1E-781A-5CA8-6B533C6A644C}"/>
          </ac:spMkLst>
        </pc:spChg>
        <pc:spChg chg="mod">
          <ac:chgData name="ralissa25" userId="25061930-59da-4452-84b9-bb29d926edcc" providerId="ADAL" clId="{051063C7-A866-4A2F-A40D-98501448F907}" dt="2023-12-04T11:23:14.712" v="1550" actId="14100"/>
          <ac:spMkLst>
            <pc:docMk/>
            <pc:sldMk cId="1726001617" sldId="316"/>
            <ac:spMk id="8" creationId="{CA9B6D56-9BCF-3E08-D683-0AFEAFDE20B6}"/>
          </ac:spMkLst>
        </pc:spChg>
        <pc:picChg chg="del">
          <ac:chgData name="ralissa25" userId="25061930-59da-4452-84b9-bb29d926edcc" providerId="ADAL" clId="{051063C7-A866-4A2F-A40D-98501448F907}" dt="2023-12-04T11:24:43.603" v="1566" actId="478"/>
          <ac:picMkLst>
            <pc:docMk/>
            <pc:sldMk cId="1726001617" sldId="316"/>
            <ac:picMk id="5" creationId="{B197AC0C-1B86-33AB-50E4-9188A1E8EA80}"/>
          </ac:picMkLst>
        </pc:picChg>
      </pc:sldChg>
      <pc:sldChg chg="addSp delSp modSp add del mod">
        <pc:chgData name="ralissa25" userId="25061930-59da-4452-84b9-bb29d926edcc" providerId="ADAL" clId="{051063C7-A866-4A2F-A40D-98501448F907}" dt="2023-12-04T11:33:19.095" v="2231" actId="47"/>
        <pc:sldMkLst>
          <pc:docMk/>
          <pc:sldMk cId="1009227959" sldId="317"/>
        </pc:sldMkLst>
        <pc:spChg chg="mod">
          <ac:chgData name="ralissa25" userId="25061930-59da-4452-84b9-bb29d926edcc" providerId="ADAL" clId="{051063C7-A866-4A2F-A40D-98501448F907}" dt="2023-12-04T11:26:42.525" v="1762" actId="20577"/>
          <ac:spMkLst>
            <pc:docMk/>
            <pc:sldMk cId="1009227959" sldId="317"/>
            <ac:spMk id="2" creationId="{BE1E73B5-EAA8-24C9-902E-49DD3039D0BF}"/>
          </ac:spMkLst>
        </pc:spChg>
        <pc:spChg chg="add del mod">
          <ac:chgData name="ralissa25" userId="25061930-59da-4452-84b9-bb29d926edcc" providerId="ADAL" clId="{051063C7-A866-4A2F-A40D-98501448F907}" dt="2023-12-04T11:26:25.340" v="1718" actId="478"/>
          <ac:spMkLst>
            <pc:docMk/>
            <pc:sldMk cId="1009227959" sldId="317"/>
            <ac:spMk id="5" creationId="{E2B69809-3055-8AB6-335A-A983306F2BC9}"/>
          </ac:spMkLst>
        </pc:spChg>
        <pc:spChg chg="add del mod">
          <ac:chgData name="ralissa25" userId="25061930-59da-4452-84b9-bb29d926edcc" providerId="ADAL" clId="{051063C7-A866-4A2F-A40D-98501448F907}" dt="2023-12-04T11:26:25.340" v="1718" actId="478"/>
          <ac:spMkLst>
            <pc:docMk/>
            <pc:sldMk cId="1009227959" sldId="317"/>
            <ac:spMk id="8" creationId="{BB767721-E515-F43C-4145-DB752903127C}"/>
          </ac:spMkLst>
        </pc:spChg>
        <pc:spChg chg="add del mod">
          <ac:chgData name="ralissa25" userId="25061930-59da-4452-84b9-bb29d926edcc" providerId="ADAL" clId="{051063C7-A866-4A2F-A40D-98501448F907}" dt="2023-12-04T11:26:25.340" v="1718" actId="478"/>
          <ac:spMkLst>
            <pc:docMk/>
            <pc:sldMk cId="1009227959" sldId="317"/>
            <ac:spMk id="10" creationId="{874BAB30-9A3A-A72C-980E-B0D97E3189B7}"/>
          </ac:spMkLst>
        </pc:spChg>
        <pc:spChg chg="del">
          <ac:chgData name="ralissa25" userId="25061930-59da-4452-84b9-bb29d926edcc" providerId="ADAL" clId="{051063C7-A866-4A2F-A40D-98501448F907}" dt="2023-12-04T11:26:26.875" v="1719" actId="478"/>
          <ac:spMkLst>
            <pc:docMk/>
            <pc:sldMk cId="1009227959" sldId="317"/>
            <ac:spMk id="12" creationId="{2B605206-1D15-6F57-C476-BFC7A9FC57BF}"/>
          </ac:spMkLst>
        </pc:spChg>
        <pc:spChg chg="del mod">
          <ac:chgData name="ralissa25" userId="25061930-59da-4452-84b9-bb29d926edcc" providerId="ADAL" clId="{051063C7-A866-4A2F-A40D-98501448F907}" dt="2023-12-04T11:26:21.877" v="1717" actId="478"/>
          <ac:spMkLst>
            <pc:docMk/>
            <pc:sldMk cId="1009227959" sldId="317"/>
            <ac:spMk id="13" creationId="{07A5945C-6021-5F83-F85E-670CB3AA6A7B}"/>
          </ac:spMkLst>
        </pc:spChg>
        <pc:spChg chg="mod">
          <ac:chgData name="ralissa25" userId="25061930-59da-4452-84b9-bb29d926edcc" providerId="ADAL" clId="{051063C7-A866-4A2F-A40D-98501448F907}" dt="2023-12-04T11:31:45.190" v="2212" actId="20577"/>
          <ac:spMkLst>
            <pc:docMk/>
            <pc:sldMk cId="1009227959" sldId="317"/>
            <ac:spMk id="14" creationId="{6C6A35A3-9FFD-8490-45BB-D8C44A0A570B}"/>
          </ac:spMkLst>
        </pc:spChg>
        <pc:spChg chg="del">
          <ac:chgData name="ralissa25" userId="25061930-59da-4452-84b9-bb29d926edcc" providerId="ADAL" clId="{051063C7-A866-4A2F-A40D-98501448F907}" dt="2023-12-04T11:26:21.877" v="1717" actId="478"/>
          <ac:spMkLst>
            <pc:docMk/>
            <pc:sldMk cId="1009227959" sldId="317"/>
            <ac:spMk id="15" creationId="{981DCB04-B8D2-EDC5-731B-EBC349839EFC}"/>
          </ac:spMkLst>
        </pc:spChg>
        <pc:spChg chg="del">
          <ac:chgData name="ralissa25" userId="25061930-59da-4452-84b9-bb29d926edcc" providerId="ADAL" clId="{051063C7-A866-4A2F-A40D-98501448F907}" dt="2023-12-04T11:26:21.877" v="1717" actId="478"/>
          <ac:spMkLst>
            <pc:docMk/>
            <pc:sldMk cId="1009227959" sldId="317"/>
            <ac:spMk id="16" creationId="{2D18095F-677B-2794-62BF-647FB7DD386E}"/>
          </ac:spMkLst>
        </pc:spChg>
        <pc:spChg chg="del">
          <ac:chgData name="ralissa25" userId="25061930-59da-4452-84b9-bb29d926edcc" providerId="ADAL" clId="{051063C7-A866-4A2F-A40D-98501448F907}" dt="2023-12-04T11:26:26.875" v="1719" actId="478"/>
          <ac:spMkLst>
            <pc:docMk/>
            <pc:sldMk cId="1009227959" sldId="317"/>
            <ac:spMk id="17" creationId="{10CFAB09-F331-55E4-209F-DE8E1F800C6E}"/>
          </ac:spMkLst>
        </pc:spChg>
      </pc:sldChg>
      <pc:sldChg chg="addSp delSp modSp new mod">
        <pc:chgData name="ralissa25" userId="25061930-59da-4452-84b9-bb29d926edcc" providerId="ADAL" clId="{051063C7-A866-4A2F-A40D-98501448F907}" dt="2023-12-04T12:45:24.225" v="2878" actId="1035"/>
        <pc:sldMkLst>
          <pc:docMk/>
          <pc:sldMk cId="1398401417" sldId="317"/>
        </pc:sldMkLst>
        <pc:spChg chg="del">
          <ac:chgData name="ralissa25" userId="25061930-59da-4452-84b9-bb29d926edcc" providerId="ADAL" clId="{051063C7-A866-4A2F-A40D-98501448F907}" dt="2023-12-04T11:45:25.185" v="2377" actId="478"/>
          <ac:spMkLst>
            <pc:docMk/>
            <pc:sldMk cId="1398401417" sldId="317"/>
            <ac:spMk id="2" creationId="{6AE1F844-A1F3-674B-EA24-0654236D27A4}"/>
          </ac:spMkLst>
        </pc:spChg>
        <pc:spChg chg="add mod">
          <ac:chgData name="ralissa25" userId="25061930-59da-4452-84b9-bb29d926edcc" providerId="ADAL" clId="{051063C7-A866-4A2F-A40D-98501448F907}" dt="2023-12-04T11:46:34.816" v="2398" actId="20577"/>
          <ac:spMkLst>
            <pc:docMk/>
            <pc:sldMk cId="1398401417" sldId="317"/>
            <ac:spMk id="9" creationId="{BA4B6398-8BF3-3127-ABA3-5130B946E8BC}"/>
          </ac:spMkLst>
        </pc:spChg>
        <pc:spChg chg="add mod">
          <ac:chgData name="ralissa25" userId="25061930-59da-4452-84b9-bb29d926edcc" providerId="ADAL" clId="{051063C7-A866-4A2F-A40D-98501448F907}" dt="2023-12-04T12:45:22.939" v="2876" actId="1038"/>
          <ac:spMkLst>
            <pc:docMk/>
            <pc:sldMk cId="1398401417" sldId="317"/>
            <ac:spMk id="10" creationId="{24FD3E28-6FEA-27B7-B0F7-388245A1FFB0}"/>
          </ac:spMkLst>
        </pc:spChg>
        <pc:picChg chg="add mod">
          <ac:chgData name="ralissa25" userId="25061930-59da-4452-84b9-bb29d926edcc" providerId="ADAL" clId="{051063C7-A866-4A2F-A40D-98501448F907}" dt="2023-12-04T12:45:24.225" v="2878" actId="1035"/>
          <ac:picMkLst>
            <pc:docMk/>
            <pc:sldMk cId="1398401417" sldId="317"/>
            <ac:picMk id="4" creationId="{484ED032-4125-ADC5-458A-097D281BC120}"/>
          </ac:picMkLst>
        </pc:picChg>
        <pc:picChg chg="add mod">
          <ac:chgData name="ralissa25" userId="25061930-59da-4452-84b9-bb29d926edcc" providerId="ADAL" clId="{051063C7-A866-4A2F-A40D-98501448F907}" dt="2023-12-04T11:45:32.830" v="2379" actId="1076"/>
          <ac:picMkLst>
            <pc:docMk/>
            <pc:sldMk cId="1398401417" sldId="317"/>
            <ac:picMk id="6" creationId="{ACA3E268-89A9-2D71-1D64-F31AC66B16CC}"/>
          </ac:picMkLst>
        </pc:picChg>
        <pc:picChg chg="add mod">
          <ac:chgData name="ralissa25" userId="25061930-59da-4452-84b9-bb29d926edcc" providerId="ADAL" clId="{051063C7-A866-4A2F-A40D-98501448F907}" dt="2023-12-04T11:45:29.535" v="2378" actId="1076"/>
          <ac:picMkLst>
            <pc:docMk/>
            <pc:sldMk cId="1398401417" sldId="317"/>
            <ac:picMk id="8" creationId="{F0431422-1B23-5740-774A-AAB3540A5D77}"/>
          </ac:picMkLst>
        </pc:picChg>
      </pc:sldChg>
      <pc:sldChg chg="modSp new mod ord">
        <pc:chgData name="ralissa25" userId="25061930-59da-4452-84b9-bb29d926edcc" providerId="ADAL" clId="{051063C7-A866-4A2F-A40D-98501448F907}" dt="2023-12-12T03:36:06.258" v="3017" actId="20577"/>
        <pc:sldMkLst>
          <pc:docMk/>
          <pc:sldMk cId="2425138351" sldId="320"/>
        </pc:sldMkLst>
        <pc:spChg chg="mod">
          <ac:chgData name="ralissa25" userId="25061930-59da-4452-84b9-bb29d926edcc" providerId="ADAL" clId="{051063C7-A866-4A2F-A40D-98501448F907}" dt="2023-12-12T03:36:06.258" v="3017" actId="20577"/>
          <ac:spMkLst>
            <pc:docMk/>
            <pc:sldMk cId="2425138351" sldId="320"/>
            <ac:spMk id="2" creationId="{EA1394BD-5417-5613-3E83-CE436A453212}"/>
          </ac:spMkLst>
        </pc:spChg>
      </pc:sldChg>
      <pc:sldChg chg="add del">
        <pc:chgData name="ralissa25" userId="25061930-59da-4452-84b9-bb29d926edcc" providerId="ADAL" clId="{051063C7-A866-4A2F-A40D-98501448F907}" dt="2023-12-14T04:15:41.927" v="3089" actId="2696"/>
        <pc:sldMkLst>
          <pc:docMk/>
          <pc:sldMk cId="2281580901" sldId="321"/>
        </pc:sldMkLst>
      </pc:sldChg>
      <pc:sldChg chg="modSp mod">
        <pc:chgData name="ralissa25" userId="25061930-59da-4452-84b9-bb29d926edcc" providerId="ADAL" clId="{051063C7-A866-4A2F-A40D-98501448F907}" dt="2023-12-14T16:59:15.219" v="3706" actId="313"/>
        <pc:sldMkLst>
          <pc:docMk/>
          <pc:sldMk cId="3531325054" sldId="324"/>
        </pc:sldMkLst>
        <pc:spChg chg="mod">
          <ac:chgData name="ralissa25" userId="25061930-59da-4452-84b9-bb29d926edcc" providerId="ADAL" clId="{051063C7-A866-4A2F-A40D-98501448F907}" dt="2023-12-14T16:59:15.219" v="3706" actId="313"/>
          <ac:spMkLst>
            <pc:docMk/>
            <pc:sldMk cId="3531325054" sldId="324"/>
            <ac:spMk id="3" creationId="{F327272E-DDE0-A4B2-131B-D3FEBFF790CC}"/>
          </ac:spMkLst>
        </pc:spChg>
      </pc:sldChg>
      <pc:sldChg chg="del">
        <pc:chgData name="ralissa25" userId="25061930-59da-4452-84b9-bb29d926edcc" providerId="ADAL" clId="{051063C7-A866-4A2F-A40D-98501448F907}" dt="2023-12-14T05:02:31.334" v="3271" actId="47"/>
        <pc:sldMkLst>
          <pc:docMk/>
          <pc:sldMk cId="1175675237" sldId="325"/>
        </pc:sldMkLst>
      </pc:sldChg>
      <pc:sldChg chg="modSp mod ord">
        <pc:chgData name="ralissa25" userId="25061930-59da-4452-84b9-bb29d926edcc" providerId="ADAL" clId="{051063C7-A866-4A2F-A40D-98501448F907}" dt="2023-12-14T05:02:26.715" v="3270" actId="20577"/>
        <pc:sldMkLst>
          <pc:docMk/>
          <pc:sldMk cId="4286747565" sldId="326"/>
        </pc:sldMkLst>
        <pc:spChg chg="mod">
          <ac:chgData name="ralissa25" userId="25061930-59da-4452-84b9-bb29d926edcc" providerId="ADAL" clId="{051063C7-A866-4A2F-A40D-98501448F907}" dt="2023-12-14T05:02:26.715" v="3270" actId="20577"/>
          <ac:spMkLst>
            <pc:docMk/>
            <pc:sldMk cId="4286747565" sldId="326"/>
            <ac:spMk id="2" creationId="{C446900A-28E2-0B66-5B3D-4D5F738ED7F9}"/>
          </ac:spMkLst>
        </pc:spChg>
        <pc:spChg chg="mod">
          <ac:chgData name="ralissa25" userId="25061930-59da-4452-84b9-bb29d926edcc" providerId="ADAL" clId="{051063C7-A866-4A2F-A40D-98501448F907}" dt="2023-12-14T04:55:37.796" v="3256" actId="242"/>
          <ac:spMkLst>
            <pc:docMk/>
            <pc:sldMk cId="4286747565" sldId="326"/>
            <ac:spMk id="3" creationId="{CCA6B1B4-79FD-BF30-9027-9819BC629903}"/>
          </ac:spMkLst>
        </pc:spChg>
      </pc:sldChg>
      <pc:sldChg chg="addSp delSp modSp mod">
        <pc:chgData name="ralissa25" userId="25061930-59da-4452-84b9-bb29d926edcc" providerId="ADAL" clId="{051063C7-A866-4A2F-A40D-98501448F907}" dt="2023-12-14T15:42:50.654" v="3705" actId="14100"/>
        <pc:sldMkLst>
          <pc:docMk/>
          <pc:sldMk cId="1742417545" sldId="327"/>
        </pc:sldMkLst>
        <pc:spChg chg="add mod">
          <ac:chgData name="ralissa25" userId="25061930-59da-4452-84b9-bb29d926edcc" providerId="ADAL" clId="{051063C7-A866-4A2F-A40D-98501448F907}" dt="2023-12-14T15:42:50.654" v="3705" actId="14100"/>
          <ac:spMkLst>
            <pc:docMk/>
            <pc:sldMk cId="1742417545" sldId="327"/>
            <ac:spMk id="4" creationId="{1AAED397-B6F6-9457-E2D8-C4A8CC507D9F}"/>
          </ac:spMkLst>
        </pc:spChg>
        <pc:spChg chg="mod">
          <ac:chgData name="ralissa25" userId="25061930-59da-4452-84b9-bb29d926edcc" providerId="ADAL" clId="{051063C7-A866-4A2F-A40D-98501448F907}" dt="2023-12-14T15:42:50.654" v="3705" actId="14100"/>
          <ac:spMkLst>
            <pc:docMk/>
            <pc:sldMk cId="1742417545" sldId="327"/>
            <ac:spMk id="5" creationId="{6D459EDB-4726-9017-B3D5-A43B7CB84580}"/>
          </ac:spMkLst>
        </pc:spChg>
        <pc:spChg chg="mod">
          <ac:chgData name="ralissa25" userId="25061930-59da-4452-84b9-bb29d926edcc" providerId="ADAL" clId="{051063C7-A866-4A2F-A40D-98501448F907}" dt="2023-12-14T15:42:50.654" v="3705" actId="14100"/>
          <ac:spMkLst>
            <pc:docMk/>
            <pc:sldMk cId="1742417545" sldId="327"/>
            <ac:spMk id="6" creationId="{55B22E78-8053-FBF5-AB47-1628CD4F6E2B}"/>
          </ac:spMkLst>
        </pc:spChg>
        <pc:spChg chg="mod">
          <ac:chgData name="ralissa25" userId="25061930-59da-4452-84b9-bb29d926edcc" providerId="ADAL" clId="{051063C7-A866-4A2F-A40D-98501448F907}" dt="2023-12-14T15:42:50.654" v="3705" actId="14100"/>
          <ac:spMkLst>
            <pc:docMk/>
            <pc:sldMk cId="1742417545" sldId="327"/>
            <ac:spMk id="7" creationId="{B101EC88-3FE0-0803-E1DF-35DA5AB93141}"/>
          </ac:spMkLst>
        </pc:spChg>
        <pc:spChg chg="add mod">
          <ac:chgData name="ralissa25" userId="25061930-59da-4452-84b9-bb29d926edcc" providerId="ADAL" clId="{051063C7-A866-4A2F-A40D-98501448F907}" dt="2023-12-14T15:42:50.654" v="3705" actId="14100"/>
          <ac:spMkLst>
            <pc:docMk/>
            <pc:sldMk cId="1742417545" sldId="327"/>
            <ac:spMk id="8" creationId="{27ABCBDA-C284-D711-E2EE-08330851FE5E}"/>
          </ac:spMkLst>
        </pc:spChg>
        <pc:spChg chg="mod">
          <ac:chgData name="ralissa25" userId="25061930-59da-4452-84b9-bb29d926edcc" providerId="ADAL" clId="{051063C7-A866-4A2F-A40D-98501448F907}" dt="2023-12-14T15:42:50.654" v="3705" actId="14100"/>
          <ac:spMkLst>
            <pc:docMk/>
            <pc:sldMk cId="1742417545" sldId="327"/>
            <ac:spMk id="9" creationId="{BCE95E12-2A72-A3AF-6F65-815901A19C22}"/>
          </ac:spMkLst>
        </pc:spChg>
        <pc:spChg chg="mod">
          <ac:chgData name="ralissa25" userId="25061930-59da-4452-84b9-bb29d926edcc" providerId="ADAL" clId="{051063C7-A866-4A2F-A40D-98501448F907}" dt="2023-12-14T15:42:50.654" v="3705" actId="14100"/>
          <ac:spMkLst>
            <pc:docMk/>
            <pc:sldMk cId="1742417545" sldId="327"/>
            <ac:spMk id="16" creationId="{0105D0C6-6649-9636-D87D-125026635DE4}"/>
          </ac:spMkLst>
        </pc:spChg>
        <pc:cxnChg chg="add mod">
          <ac:chgData name="ralissa25" userId="25061930-59da-4452-84b9-bb29d926edcc" providerId="ADAL" clId="{051063C7-A866-4A2F-A40D-98501448F907}" dt="2023-12-14T14:39:10.002" v="3634" actId="1076"/>
          <ac:cxnSpMkLst>
            <pc:docMk/>
            <pc:sldMk cId="1742417545" sldId="327"/>
            <ac:cxnSpMk id="10" creationId="{21900329-888A-6AB5-805B-876751AD5D4A}"/>
          </ac:cxnSpMkLst>
        </pc:cxnChg>
        <pc:cxnChg chg="del">
          <ac:chgData name="ralissa25" userId="25061930-59da-4452-84b9-bb29d926edcc" providerId="ADAL" clId="{051063C7-A866-4A2F-A40D-98501448F907}" dt="2023-12-14T14:41:36.419" v="3646" actId="478"/>
          <ac:cxnSpMkLst>
            <pc:docMk/>
            <pc:sldMk cId="1742417545" sldId="327"/>
            <ac:cxnSpMk id="11" creationId="{22D78CF8-D9F6-80D1-3868-2C1DCE95EA28}"/>
          </ac:cxnSpMkLst>
        </pc:cxnChg>
        <pc:cxnChg chg="add mod">
          <ac:chgData name="ralissa25" userId="25061930-59da-4452-84b9-bb29d926edcc" providerId="ADAL" clId="{051063C7-A866-4A2F-A40D-98501448F907}" dt="2023-12-14T14:40:22.501" v="3644" actId="1037"/>
          <ac:cxnSpMkLst>
            <pc:docMk/>
            <pc:sldMk cId="1742417545" sldId="327"/>
            <ac:cxnSpMk id="13" creationId="{C96FD0D0-3DAC-A6B2-9CB5-50BE26472B8E}"/>
          </ac:cxnSpMkLst>
        </pc:cxnChg>
        <pc:cxnChg chg="add mod">
          <ac:chgData name="ralissa25" userId="25061930-59da-4452-84b9-bb29d926edcc" providerId="ADAL" clId="{051063C7-A866-4A2F-A40D-98501448F907}" dt="2023-12-14T14:40:00.291" v="3640" actId="208"/>
          <ac:cxnSpMkLst>
            <pc:docMk/>
            <pc:sldMk cId="1742417545" sldId="327"/>
            <ac:cxnSpMk id="20" creationId="{1CC0DD90-8C0A-FBC1-EB2C-AD17B50D5BF4}"/>
          </ac:cxnSpMkLst>
        </pc:cxnChg>
        <pc:cxnChg chg="del">
          <ac:chgData name="ralissa25" userId="25061930-59da-4452-84b9-bb29d926edcc" providerId="ADAL" clId="{051063C7-A866-4A2F-A40D-98501448F907}" dt="2023-12-14T14:38:13.698" v="3585" actId="478"/>
          <ac:cxnSpMkLst>
            <pc:docMk/>
            <pc:sldMk cId="1742417545" sldId="327"/>
            <ac:cxnSpMk id="21" creationId="{4574DAB1-D8E4-6431-99AF-829069991F1A}"/>
          </ac:cxnSpMkLst>
        </pc:cxnChg>
        <pc:cxnChg chg="add del mod">
          <ac:chgData name="ralissa25" userId="25061930-59da-4452-84b9-bb29d926edcc" providerId="ADAL" clId="{051063C7-A866-4A2F-A40D-98501448F907}" dt="2023-12-14T14:41:21.802" v="3645" actId="478"/>
          <ac:cxnSpMkLst>
            <pc:docMk/>
            <pc:sldMk cId="1742417545" sldId="327"/>
            <ac:cxnSpMk id="25" creationId="{9A28B316-9B7A-689E-E758-E56B11A8F4DF}"/>
          </ac:cxnSpMkLst>
        </pc:cxnChg>
        <pc:cxnChg chg="add mod">
          <ac:chgData name="ralissa25" userId="25061930-59da-4452-84b9-bb29d926edcc" providerId="ADAL" clId="{051063C7-A866-4A2F-A40D-98501448F907}" dt="2023-12-14T14:42:04.772" v="3648" actId="1076"/>
          <ac:cxnSpMkLst>
            <pc:docMk/>
            <pc:sldMk cId="1742417545" sldId="327"/>
            <ac:cxnSpMk id="26" creationId="{D090623C-F0F8-7536-DB3E-CBEBD598C7AE}"/>
          </ac:cxnSpMkLst>
        </pc:cxnChg>
        <pc:cxnChg chg="add mod">
          <ac:chgData name="ralissa25" userId="25061930-59da-4452-84b9-bb29d926edcc" providerId="ADAL" clId="{051063C7-A866-4A2F-A40D-98501448F907}" dt="2023-12-14T14:42:04.772" v="3648" actId="1076"/>
          <ac:cxnSpMkLst>
            <pc:docMk/>
            <pc:sldMk cId="1742417545" sldId="327"/>
            <ac:cxnSpMk id="27" creationId="{A124D49D-2931-0CF5-48EE-D0C374BFF58F}"/>
          </ac:cxnSpMkLst>
        </pc:cxnChg>
      </pc:sldChg>
      <pc:sldChg chg="modSp mod">
        <pc:chgData name="ralissa25" userId="25061930-59da-4452-84b9-bb29d926edcc" providerId="ADAL" clId="{051063C7-A866-4A2F-A40D-98501448F907}" dt="2023-12-14T22:21:30.250" v="3833"/>
        <pc:sldMkLst>
          <pc:docMk/>
          <pc:sldMk cId="1280210233" sldId="328"/>
        </pc:sldMkLst>
        <pc:spChg chg="mod">
          <ac:chgData name="ralissa25" userId="25061930-59da-4452-84b9-bb29d926edcc" providerId="ADAL" clId="{051063C7-A866-4A2F-A40D-98501448F907}" dt="2023-12-14T22:21:30.250" v="3833"/>
          <ac:spMkLst>
            <pc:docMk/>
            <pc:sldMk cId="1280210233" sldId="328"/>
            <ac:spMk id="3" creationId="{E13623DB-9231-6B66-B8A0-646DD2878FE0}"/>
          </ac:spMkLst>
        </pc:spChg>
      </pc:sldChg>
      <pc:sldChg chg="modSp mod">
        <pc:chgData name="ralissa25" userId="25061930-59da-4452-84b9-bb29d926edcc" providerId="ADAL" clId="{051063C7-A866-4A2F-A40D-98501448F907}" dt="2023-12-15T00:17:33.613" v="3839" actId="27636"/>
        <pc:sldMkLst>
          <pc:docMk/>
          <pc:sldMk cId="3188115362" sldId="329"/>
        </pc:sldMkLst>
        <pc:spChg chg="mod">
          <ac:chgData name="ralissa25" userId="25061930-59da-4452-84b9-bb29d926edcc" providerId="ADAL" clId="{051063C7-A866-4A2F-A40D-98501448F907}" dt="2023-12-14T22:21:18.247" v="3830"/>
          <ac:spMkLst>
            <pc:docMk/>
            <pc:sldMk cId="3188115362" sldId="329"/>
            <ac:spMk id="3" creationId="{E13623DB-9231-6B66-B8A0-646DD2878FE0}"/>
          </ac:spMkLst>
        </pc:spChg>
        <pc:spChg chg="mod">
          <ac:chgData name="ralissa25" userId="25061930-59da-4452-84b9-bb29d926edcc" providerId="ADAL" clId="{051063C7-A866-4A2F-A40D-98501448F907}" dt="2023-12-15T00:17:33.613" v="3839" actId="27636"/>
          <ac:spMkLst>
            <pc:docMk/>
            <pc:sldMk cId="3188115362" sldId="329"/>
            <ac:spMk id="5" creationId="{9333E805-3E33-F3C5-76E8-C82CA235ADE1}"/>
          </ac:spMkLst>
        </pc:spChg>
      </pc:sldChg>
      <pc:sldChg chg="modSp mod">
        <pc:chgData name="ralissa25" userId="25061930-59da-4452-84b9-bb29d926edcc" providerId="ADAL" clId="{051063C7-A866-4A2F-A40D-98501448F907}" dt="2023-12-14T22:21:13.986" v="3827"/>
        <pc:sldMkLst>
          <pc:docMk/>
          <pc:sldMk cId="433239717" sldId="331"/>
        </pc:sldMkLst>
        <pc:spChg chg="mod">
          <ac:chgData name="ralissa25" userId="25061930-59da-4452-84b9-bb29d926edcc" providerId="ADAL" clId="{051063C7-A866-4A2F-A40D-98501448F907}" dt="2023-12-14T22:21:13.986" v="3827"/>
          <ac:spMkLst>
            <pc:docMk/>
            <pc:sldMk cId="433239717" sldId="331"/>
            <ac:spMk id="4" creationId="{3102521A-244A-B674-2982-C045FAC8F7A9}"/>
          </ac:spMkLst>
        </pc:spChg>
      </pc:sldChg>
    </pc:docChg>
  </pc:docChgLst>
  <pc:docChgLst>
    <pc:chgData name="malecb25" userId="S::malecb25@vmi.edu::608480c1-93fe-4e92-b703-89edc81118ff" providerId="AD" clId="Web-{D6431C54-FCCD-8798-EA39-72E239EFBD53}"/>
    <pc:docChg chg="addSld delSld modSld sldOrd">
      <pc:chgData name="malecb25" userId="S::malecb25@vmi.edu::608480c1-93fe-4e92-b703-89edc81118ff" providerId="AD" clId="Web-{D6431C54-FCCD-8798-EA39-72E239EFBD53}" dt="2023-12-04T06:03:40.350" v="2088" actId="20577"/>
      <pc:docMkLst>
        <pc:docMk/>
      </pc:docMkLst>
      <pc:sldChg chg="addSp modSp mod setBg">
        <pc:chgData name="malecb25" userId="S::malecb25@vmi.edu::608480c1-93fe-4e92-b703-89edc81118ff" providerId="AD" clId="Web-{D6431C54-FCCD-8798-EA39-72E239EFBD53}" dt="2023-12-04T05:37:49.947" v="1283" actId="1076"/>
        <pc:sldMkLst>
          <pc:docMk/>
          <pc:sldMk cId="2047311243" sldId="272"/>
        </pc:sldMkLst>
        <pc:spChg chg="mod">
          <ac:chgData name="malecb25" userId="S::malecb25@vmi.edu::608480c1-93fe-4e92-b703-89edc81118ff" providerId="AD" clId="Web-{D6431C54-FCCD-8798-EA39-72E239EFBD53}" dt="2023-12-04T05:37:09.789" v="1276"/>
          <ac:spMkLst>
            <pc:docMk/>
            <pc:sldMk cId="2047311243" sldId="272"/>
            <ac:spMk id="3" creationId="{44E4BE44-A46D-0140-28AF-5D569C85BDF2}"/>
          </ac:spMkLst>
        </pc:spChg>
        <pc:spChg chg="mod">
          <ac:chgData name="malecb25" userId="S::malecb25@vmi.edu::608480c1-93fe-4e92-b703-89edc81118ff" providerId="AD" clId="Web-{D6431C54-FCCD-8798-EA39-72E239EFBD53}" dt="2023-12-04T05:37:15.149" v="1277" actId="20577"/>
          <ac:spMkLst>
            <pc:docMk/>
            <pc:sldMk cId="2047311243" sldId="272"/>
            <ac:spMk id="4" creationId="{8583BAEF-FA0C-7D7A-09A4-28EECADE6B63}"/>
          </ac:spMkLst>
        </pc:spChg>
        <pc:spChg chg="mod ord">
          <ac:chgData name="malecb25" userId="S::malecb25@vmi.edu::608480c1-93fe-4e92-b703-89edc81118ff" providerId="AD" clId="Web-{D6431C54-FCCD-8798-EA39-72E239EFBD53}" dt="2023-12-04T05:37:49.947" v="1283" actId="1076"/>
          <ac:spMkLst>
            <pc:docMk/>
            <pc:sldMk cId="2047311243" sldId="272"/>
            <ac:spMk id="6" creationId="{BCB6E3F0-728D-97E4-B150-D27844FBC017}"/>
          </ac:spMkLst>
        </pc:spChg>
        <pc:spChg chg="add">
          <ac:chgData name="malecb25" userId="S::malecb25@vmi.edu::608480c1-93fe-4e92-b703-89edc81118ff" providerId="AD" clId="Web-{D6431C54-FCCD-8798-EA39-72E239EFBD53}" dt="2023-12-04T05:37:09.789" v="1276"/>
          <ac:spMkLst>
            <pc:docMk/>
            <pc:sldMk cId="2047311243" sldId="272"/>
            <ac:spMk id="11" creationId="{23522FE7-5A29-4EF6-B1EF-2CA55748A772}"/>
          </ac:spMkLst>
        </pc:spChg>
        <pc:spChg chg="add">
          <ac:chgData name="malecb25" userId="S::malecb25@vmi.edu::608480c1-93fe-4e92-b703-89edc81118ff" providerId="AD" clId="Web-{D6431C54-FCCD-8798-EA39-72E239EFBD53}" dt="2023-12-04T05:37:09.789" v="1276"/>
          <ac:spMkLst>
            <pc:docMk/>
            <pc:sldMk cId="2047311243" sldId="272"/>
            <ac:spMk id="19" creationId="{0216D9FD-860F-4F5C-8D9B-CE7002071D21}"/>
          </ac:spMkLst>
        </pc:spChg>
        <pc:spChg chg="add">
          <ac:chgData name="malecb25" userId="S::malecb25@vmi.edu::608480c1-93fe-4e92-b703-89edc81118ff" providerId="AD" clId="Web-{D6431C54-FCCD-8798-EA39-72E239EFBD53}" dt="2023-12-04T05:37:09.789" v="1276"/>
          <ac:spMkLst>
            <pc:docMk/>
            <pc:sldMk cId="2047311243" sldId="272"/>
            <ac:spMk id="21" creationId="{8D074069-7026-466C-B495-20FB9578CFBB}"/>
          </ac:spMkLst>
        </pc:spChg>
        <pc:spChg chg="add">
          <ac:chgData name="malecb25" userId="S::malecb25@vmi.edu::608480c1-93fe-4e92-b703-89edc81118ff" providerId="AD" clId="Web-{D6431C54-FCCD-8798-EA39-72E239EFBD53}" dt="2023-12-04T05:37:09.789" v="1276"/>
          <ac:spMkLst>
            <pc:docMk/>
            <pc:sldMk cId="2047311243" sldId="272"/>
            <ac:spMk id="23" creationId="{C1685D80-4D5A-471F-9215-651424F47500}"/>
          </ac:spMkLst>
        </pc:spChg>
        <pc:picChg chg="add">
          <ac:chgData name="malecb25" userId="S::malecb25@vmi.edu::608480c1-93fe-4e92-b703-89edc81118ff" providerId="AD" clId="Web-{D6431C54-FCCD-8798-EA39-72E239EFBD53}" dt="2023-12-04T05:37:09.789" v="1276"/>
          <ac:picMkLst>
            <pc:docMk/>
            <pc:sldMk cId="2047311243" sldId="272"/>
            <ac:picMk id="13" creationId="{C2192E09-EBC7-416C-B887-DFF915D7F43D}"/>
          </ac:picMkLst>
        </pc:picChg>
        <pc:cxnChg chg="add">
          <ac:chgData name="malecb25" userId="S::malecb25@vmi.edu::608480c1-93fe-4e92-b703-89edc81118ff" providerId="AD" clId="Web-{D6431C54-FCCD-8798-EA39-72E239EFBD53}" dt="2023-12-04T05:37:09.789" v="1276"/>
          <ac:cxnSpMkLst>
            <pc:docMk/>
            <pc:sldMk cId="2047311243" sldId="272"/>
            <ac:cxnSpMk id="15" creationId="{2924498D-E084-44BE-A196-CFCE35564350}"/>
          </ac:cxnSpMkLst>
        </pc:cxnChg>
        <pc:cxnChg chg="add">
          <ac:chgData name="malecb25" userId="S::malecb25@vmi.edu::608480c1-93fe-4e92-b703-89edc81118ff" providerId="AD" clId="Web-{D6431C54-FCCD-8798-EA39-72E239EFBD53}" dt="2023-12-04T05:37:09.789" v="1276"/>
          <ac:cxnSpMkLst>
            <pc:docMk/>
            <pc:sldMk cId="2047311243" sldId="272"/>
            <ac:cxnSpMk id="17" creationId="{14C12901-9FCC-461E-A64A-89B4791235E9}"/>
          </ac:cxnSpMkLst>
        </pc:cxnChg>
      </pc:sldChg>
      <pc:sldChg chg="addSp delSp modSp add del ord">
        <pc:chgData name="malecb25" userId="S::malecb25@vmi.edu::608480c1-93fe-4e92-b703-89edc81118ff" providerId="AD" clId="Web-{D6431C54-FCCD-8798-EA39-72E239EFBD53}" dt="2023-12-04T05:45:49.382" v="1515" actId="20577"/>
        <pc:sldMkLst>
          <pc:docMk/>
          <pc:sldMk cId="1994220683" sldId="273"/>
        </pc:sldMkLst>
        <pc:spChg chg="mod">
          <ac:chgData name="malecb25" userId="S::malecb25@vmi.edu::608480c1-93fe-4e92-b703-89edc81118ff" providerId="AD" clId="Web-{D6431C54-FCCD-8798-EA39-72E239EFBD53}" dt="2023-12-04T05:41:11.999" v="1291" actId="14100"/>
          <ac:spMkLst>
            <pc:docMk/>
            <pc:sldMk cId="1994220683" sldId="273"/>
            <ac:spMk id="2" creationId="{BE1E73B5-EAA8-24C9-902E-49DD3039D0BF}"/>
          </ac:spMkLst>
        </pc:spChg>
        <pc:graphicFrameChg chg="modGraphic">
          <ac:chgData name="malecb25" userId="S::malecb25@vmi.edu::608480c1-93fe-4e92-b703-89edc81118ff" providerId="AD" clId="Web-{D6431C54-FCCD-8798-EA39-72E239EFBD53}" dt="2023-12-04T05:45:49.382" v="1515" actId="20577"/>
          <ac:graphicFrameMkLst>
            <pc:docMk/>
            <pc:sldMk cId="1994220683" sldId="273"/>
            <ac:graphicFrameMk id="20" creationId="{F1D95ED9-A203-C68E-740F-BCB303DDE19D}"/>
          </ac:graphicFrameMkLst>
        </pc:graphicFrameChg>
        <pc:picChg chg="add mod">
          <ac:chgData name="malecb25" userId="S::malecb25@vmi.edu::608480c1-93fe-4e92-b703-89edc81118ff" providerId="AD" clId="Web-{D6431C54-FCCD-8798-EA39-72E239EFBD53}" dt="2023-12-04T04:10:45.581" v="3"/>
          <ac:picMkLst>
            <pc:docMk/>
            <pc:sldMk cId="1994220683" sldId="273"/>
            <ac:picMk id="31" creationId="{ED37797D-558C-4C4D-60A5-8FC8F2753A53}"/>
          </ac:picMkLst>
        </pc:picChg>
        <pc:picChg chg="add mod">
          <ac:chgData name="malecb25" userId="S::malecb25@vmi.edu::608480c1-93fe-4e92-b703-89edc81118ff" providerId="AD" clId="Web-{D6431C54-FCCD-8798-EA39-72E239EFBD53}" dt="2023-12-04T05:29:36.605" v="1157" actId="1076"/>
          <ac:picMkLst>
            <pc:docMk/>
            <pc:sldMk cId="1994220683" sldId="273"/>
            <ac:picMk id="44" creationId="{6B701DED-31F4-C5D1-519F-A6E68C85C925}"/>
          </ac:picMkLst>
        </pc:picChg>
        <pc:picChg chg="add del mod">
          <ac:chgData name="malecb25" userId="S::malecb25@vmi.edu::608480c1-93fe-4e92-b703-89edc81118ff" providerId="AD" clId="Web-{D6431C54-FCCD-8798-EA39-72E239EFBD53}" dt="2023-12-04T05:28:40.947" v="1148"/>
          <ac:picMkLst>
            <pc:docMk/>
            <pc:sldMk cId="1994220683" sldId="273"/>
            <ac:picMk id="50" creationId="{7E65BE74-9665-EFEE-DCFC-A23189E64178}"/>
          </ac:picMkLst>
        </pc:picChg>
      </pc:sldChg>
      <pc:sldChg chg="addSp delSp modSp">
        <pc:chgData name="malecb25" userId="S::malecb25@vmi.edu::608480c1-93fe-4e92-b703-89edc81118ff" providerId="AD" clId="Web-{D6431C54-FCCD-8798-EA39-72E239EFBD53}" dt="2023-12-04T05:12:43.092" v="1099" actId="20577"/>
        <pc:sldMkLst>
          <pc:docMk/>
          <pc:sldMk cId="3896212349" sldId="274"/>
        </pc:sldMkLst>
        <pc:spChg chg="mod">
          <ac:chgData name="malecb25" userId="S::malecb25@vmi.edu::608480c1-93fe-4e92-b703-89edc81118ff" providerId="AD" clId="Web-{D6431C54-FCCD-8798-EA39-72E239EFBD53}" dt="2023-12-04T04:59:29.991" v="601"/>
          <ac:spMkLst>
            <pc:docMk/>
            <pc:sldMk cId="3896212349" sldId="274"/>
            <ac:spMk id="4" creationId="{65C0A5F7-BA1B-2343-15EE-2EFFC2978786}"/>
          </ac:spMkLst>
        </pc:spChg>
        <pc:spChg chg="del">
          <ac:chgData name="malecb25" userId="S::malecb25@vmi.edu::608480c1-93fe-4e92-b703-89edc81118ff" providerId="AD" clId="Web-{D6431C54-FCCD-8798-EA39-72E239EFBD53}" dt="2023-12-04T04:59:29.991" v="601"/>
          <ac:spMkLst>
            <pc:docMk/>
            <pc:sldMk cId="3896212349" sldId="274"/>
            <ac:spMk id="25" creationId="{482E7304-2AC2-4A5C-924D-A6AC3FFC5EAC}"/>
          </ac:spMkLst>
        </pc:spChg>
        <pc:spChg chg="del">
          <ac:chgData name="malecb25" userId="S::malecb25@vmi.edu::608480c1-93fe-4e92-b703-89edc81118ff" providerId="AD" clId="Web-{D6431C54-FCCD-8798-EA39-72E239EFBD53}" dt="2023-12-04T04:59:29.991" v="601"/>
          <ac:spMkLst>
            <pc:docMk/>
            <pc:sldMk cId="3896212349" sldId="274"/>
            <ac:spMk id="29" creationId="{A3C183B1-1D4B-4E3D-A02E-A426E3BFA016}"/>
          </ac:spMkLst>
        </pc:spChg>
        <pc:spChg chg="add">
          <ac:chgData name="malecb25" userId="S::malecb25@vmi.edu::608480c1-93fe-4e92-b703-89edc81118ff" providerId="AD" clId="Web-{D6431C54-FCCD-8798-EA39-72E239EFBD53}" dt="2023-12-04T04:59:29.991" v="601"/>
          <ac:spMkLst>
            <pc:docMk/>
            <pc:sldMk cId="3896212349" sldId="274"/>
            <ac:spMk id="34" creationId="{482E7304-2AC2-4A5C-924D-A6AC3FFC5EAC}"/>
          </ac:spMkLst>
        </pc:spChg>
        <pc:spChg chg="add">
          <ac:chgData name="malecb25" userId="S::malecb25@vmi.edu::608480c1-93fe-4e92-b703-89edc81118ff" providerId="AD" clId="Web-{D6431C54-FCCD-8798-EA39-72E239EFBD53}" dt="2023-12-04T04:59:29.991" v="601"/>
          <ac:spMkLst>
            <pc:docMk/>
            <pc:sldMk cId="3896212349" sldId="274"/>
            <ac:spMk id="38" creationId="{A3C183B1-1D4B-4E3D-A02E-A426E3BFA016}"/>
          </ac:spMkLst>
        </pc:spChg>
        <pc:graphicFrameChg chg="mod modGraphic">
          <ac:chgData name="malecb25" userId="S::malecb25@vmi.edu::608480c1-93fe-4e92-b703-89edc81118ff" providerId="AD" clId="Web-{D6431C54-FCCD-8798-EA39-72E239EFBD53}" dt="2023-12-04T05:12:43.092" v="1099" actId="20577"/>
          <ac:graphicFrameMkLst>
            <pc:docMk/>
            <pc:sldMk cId="3896212349" sldId="274"/>
            <ac:graphicFrameMk id="6" creationId="{C9FAE9E3-F901-F8E0-AD1F-12CC486D3F24}"/>
          </ac:graphicFrameMkLst>
        </pc:graphicFrameChg>
        <pc:cxnChg chg="del">
          <ac:chgData name="malecb25" userId="S::malecb25@vmi.edu::608480c1-93fe-4e92-b703-89edc81118ff" providerId="AD" clId="Web-{D6431C54-FCCD-8798-EA39-72E239EFBD53}" dt="2023-12-04T04:59:29.991" v="601"/>
          <ac:cxnSpMkLst>
            <pc:docMk/>
            <pc:sldMk cId="3896212349" sldId="274"/>
            <ac:cxnSpMk id="27" creationId="{D259FEF2-F6A5-442F-BA10-4E39EECD0ABE}"/>
          </ac:cxnSpMkLst>
        </pc:cxnChg>
        <pc:cxnChg chg="add">
          <ac:chgData name="malecb25" userId="S::malecb25@vmi.edu::608480c1-93fe-4e92-b703-89edc81118ff" providerId="AD" clId="Web-{D6431C54-FCCD-8798-EA39-72E239EFBD53}" dt="2023-12-04T04:59:29.991" v="601"/>
          <ac:cxnSpMkLst>
            <pc:docMk/>
            <pc:sldMk cId="3896212349" sldId="274"/>
            <ac:cxnSpMk id="36" creationId="{D259FEF2-F6A5-442F-BA10-4E39EECD0ABE}"/>
          </ac:cxnSpMkLst>
        </pc:cxnChg>
      </pc:sldChg>
      <pc:sldChg chg="del">
        <pc:chgData name="malecb25" userId="S::malecb25@vmi.edu::608480c1-93fe-4e92-b703-89edc81118ff" providerId="AD" clId="Web-{D6431C54-FCCD-8798-EA39-72E239EFBD53}" dt="2023-12-04T05:59:56.921" v="1889"/>
        <pc:sldMkLst>
          <pc:docMk/>
          <pc:sldMk cId="3113945801" sldId="277"/>
        </pc:sldMkLst>
      </pc:sldChg>
      <pc:sldChg chg="modSp del">
        <pc:chgData name="malecb25" userId="S::malecb25@vmi.edu::608480c1-93fe-4e92-b703-89edc81118ff" providerId="AD" clId="Web-{D6431C54-FCCD-8798-EA39-72E239EFBD53}" dt="2023-12-04T05:59:59.343" v="1890"/>
        <pc:sldMkLst>
          <pc:docMk/>
          <pc:sldMk cId="105417642" sldId="279"/>
        </pc:sldMkLst>
        <pc:spChg chg="mod">
          <ac:chgData name="malecb25" userId="S::malecb25@vmi.edu::608480c1-93fe-4e92-b703-89edc81118ff" providerId="AD" clId="Web-{D6431C54-FCCD-8798-EA39-72E239EFBD53}" dt="2023-12-04T05:55:54.383" v="1871" actId="20577"/>
          <ac:spMkLst>
            <pc:docMk/>
            <pc:sldMk cId="105417642" sldId="279"/>
            <ac:spMk id="2" creationId="{B57A31F8-CF11-A450-ABEA-52624C077891}"/>
          </ac:spMkLst>
        </pc:spChg>
      </pc:sldChg>
      <pc:sldChg chg="addSp delSp modSp">
        <pc:chgData name="malecb25" userId="S::malecb25@vmi.edu::608480c1-93fe-4e92-b703-89edc81118ff" providerId="AD" clId="Web-{D6431C54-FCCD-8798-EA39-72E239EFBD53}" dt="2023-12-04T05:39:22.059" v="1289"/>
        <pc:sldMkLst>
          <pc:docMk/>
          <pc:sldMk cId="401021884" sldId="285"/>
        </pc:sldMkLst>
        <pc:spChg chg="mod">
          <ac:chgData name="malecb25" userId="S::malecb25@vmi.edu::608480c1-93fe-4e92-b703-89edc81118ff" providerId="AD" clId="Web-{D6431C54-FCCD-8798-EA39-72E239EFBD53}" dt="2023-12-04T05:39:22.059" v="1289"/>
          <ac:spMkLst>
            <pc:docMk/>
            <pc:sldMk cId="401021884" sldId="285"/>
            <ac:spMk id="2" creationId="{27DC28D6-B31A-C613-5EE2-CA31296B41E3}"/>
          </ac:spMkLst>
        </pc:spChg>
        <pc:spChg chg="mod ord">
          <ac:chgData name="malecb25" userId="S::malecb25@vmi.edu::608480c1-93fe-4e92-b703-89edc81118ff" providerId="AD" clId="Web-{D6431C54-FCCD-8798-EA39-72E239EFBD53}" dt="2023-12-04T05:39:22.059" v="1289"/>
          <ac:spMkLst>
            <pc:docMk/>
            <pc:sldMk cId="401021884" sldId="285"/>
            <ac:spMk id="3" creationId="{DCD691DB-96EA-0107-7379-6840056A43E7}"/>
          </ac:spMkLst>
        </pc:spChg>
        <pc:spChg chg="mod">
          <ac:chgData name="malecb25" userId="S::malecb25@vmi.edu::608480c1-93fe-4e92-b703-89edc81118ff" providerId="AD" clId="Web-{D6431C54-FCCD-8798-EA39-72E239EFBD53}" dt="2023-12-04T05:39:22.059" v="1289"/>
          <ac:spMkLst>
            <pc:docMk/>
            <pc:sldMk cId="401021884" sldId="285"/>
            <ac:spMk id="4" creationId="{2491DBD7-0615-9964-40CE-3C38E6FCED15}"/>
          </ac:spMkLst>
        </pc:spChg>
        <pc:spChg chg="add del">
          <ac:chgData name="malecb25" userId="S::malecb25@vmi.edu::608480c1-93fe-4e92-b703-89edc81118ff" providerId="AD" clId="Web-{D6431C54-FCCD-8798-EA39-72E239EFBD53}" dt="2023-12-04T05:39:02.152" v="1287"/>
          <ac:spMkLst>
            <pc:docMk/>
            <pc:sldMk cId="401021884" sldId="285"/>
            <ac:spMk id="10" creationId="{35C3D674-3D59-4E93-80CA-0C0A9095E816}"/>
          </ac:spMkLst>
        </pc:spChg>
        <pc:spChg chg="add del">
          <ac:chgData name="malecb25" userId="S::malecb25@vmi.edu::608480c1-93fe-4e92-b703-89edc81118ff" providerId="AD" clId="Web-{D6431C54-FCCD-8798-EA39-72E239EFBD53}" dt="2023-12-04T05:39:02.152" v="1287"/>
          <ac:spMkLst>
            <pc:docMk/>
            <pc:sldMk cId="401021884" sldId="285"/>
            <ac:spMk id="14" creationId="{EF2A81E1-BCBE-426B-8C09-33274E69409D}"/>
          </ac:spMkLst>
        </pc:spChg>
        <pc:spChg chg="add del">
          <ac:chgData name="malecb25" userId="S::malecb25@vmi.edu::608480c1-93fe-4e92-b703-89edc81118ff" providerId="AD" clId="Web-{D6431C54-FCCD-8798-EA39-72E239EFBD53}" dt="2023-12-04T05:39:02.152" v="1286"/>
          <ac:spMkLst>
            <pc:docMk/>
            <pc:sldMk cId="401021884" sldId="285"/>
            <ac:spMk id="23" creationId="{C630F413-44CE-4746-9821-9E0107978E7A}"/>
          </ac:spMkLst>
        </pc:spChg>
        <pc:spChg chg="add del">
          <ac:chgData name="malecb25" userId="S::malecb25@vmi.edu::608480c1-93fe-4e92-b703-89edc81118ff" providerId="AD" clId="Web-{D6431C54-FCCD-8798-EA39-72E239EFBD53}" dt="2023-12-04T05:39:02.152" v="1286"/>
          <ac:spMkLst>
            <pc:docMk/>
            <pc:sldMk cId="401021884" sldId="285"/>
            <ac:spMk id="25" creationId="{22D671B1-B099-4F9C-B9CC-9D22B4DAF8A8}"/>
          </ac:spMkLst>
        </pc:spChg>
        <pc:spChg chg="add del">
          <ac:chgData name="malecb25" userId="S::malecb25@vmi.edu::608480c1-93fe-4e92-b703-89edc81118ff" providerId="AD" clId="Web-{D6431C54-FCCD-8798-EA39-72E239EFBD53}" dt="2023-12-04T05:39:02.152" v="1286"/>
          <ac:spMkLst>
            <pc:docMk/>
            <pc:sldMk cId="401021884" sldId="285"/>
            <ac:spMk id="29" creationId="{898488B7-DBD3-40E7-B54B-4DA6C5693EF3}"/>
          </ac:spMkLst>
        </pc:spChg>
        <pc:spChg chg="add del">
          <ac:chgData name="malecb25" userId="S::malecb25@vmi.edu::608480c1-93fe-4e92-b703-89edc81118ff" providerId="AD" clId="Web-{D6431C54-FCCD-8798-EA39-72E239EFBD53}" dt="2023-12-04T05:39:22.059" v="1289"/>
          <ac:spMkLst>
            <pc:docMk/>
            <pc:sldMk cId="401021884" sldId="285"/>
            <ac:spMk id="31" creationId="{1C2A4B30-77D7-4FFB-8B53-A88BD68CABD2}"/>
          </ac:spMkLst>
        </pc:spChg>
        <pc:spChg chg="add del">
          <ac:chgData name="malecb25" userId="S::malecb25@vmi.edu::608480c1-93fe-4e92-b703-89edc81118ff" providerId="AD" clId="Web-{D6431C54-FCCD-8798-EA39-72E239EFBD53}" dt="2023-12-04T05:39:22.059" v="1289"/>
          <ac:spMkLst>
            <pc:docMk/>
            <pc:sldMk cId="401021884" sldId="285"/>
            <ac:spMk id="33" creationId="{01E4D783-AD45-49E7-B6C7-BBACB8290688}"/>
          </ac:spMkLst>
        </pc:spChg>
        <pc:spChg chg="add">
          <ac:chgData name="malecb25" userId="S::malecb25@vmi.edu::608480c1-93fe-4e92-b703-89edc81118ff" providerId="AD" clId="Web-{D6431C54-FCCD-8798-EA39-72E239EFBD53}" dt="2023-12-04T05:39:22.059" v="1289"/>
          <ac:spMkLst>
            <pc:docMk/>
            <pc:sldMk cId="401021884" sldId="285"/>
            <ac:spMk id="38" creationId="{C630F413-44CE-4746-9821-9E0107978E7A}"/>
          </ac:spMkLst>
        </pc:spChg>
        <pc:spChg chg="add">
          <ac:chgData name="malecb25" userId="S::malecb25@vmi.edu::608480c1-93fe-4e92-b703-89edc81118ff" providerId="AD" clId="Web-{D6431C54-FCCD-8798-EA39-72E239EFBD53}" dt="2023-12-04T05:39:22.059" v="1289"/>
          <ac:spMkLst>
            <pc:docMk/>
            <pc:sldMk cId="401021884" sldId="285"/>
            <ac:spMk id="40" creationId="{22D671B1-B099-4F9C-B9CC-9D22B4DAF8A8}"/>
          </ac:spMkLst>
        </pc:spChg>
        <pc:spChg chg="add">
          <ac:chgData name="malecb25" userId="S::malecb25@vmi.edu::608480c1-93fe-4e92-b703-89edc81118ff" providerId="AD" clId="Web-{D6431C54-FCCD-8798-EA39-72E239EFBD53}" dt="2023-12-04T05:39:22.059" v="1289"/>
          <ac:spMkLst>
            <pc:docMk/>
            <pc:sldMk cId="401021884" sldId="285"/>
            <ac:spMk id="44" creationId="{898488B7-DBD3-40E7-B54B-4DA6C5693EF3}"/>
          </ac:spMkLst>
        </pc:spChg>
        <pc:picChg chg="mod">
          <ac:chgData name="malecb25" userId="S::malecb25@vmi.edu::608480c1-93fe-4e92-b703-89edc81118ff" providerId="AD" clId="Web-{D6431C54-FCCD-8798-EA39-72E239EFBD53}" dt="2023-12-04T05:39:22.059" v="1289"/>
          <ac:picMkLst>
            <pc:docMk/>
            <pc:sldMk cId="401021884" sldId="285"/>
            <ac:picMk id="5" creationId="{807AF8D3-0B1C-9356-8CC3-5CC59B8B5529}"/>
          </ac:picMkLst>
        </pc:picChg>
        <pc:picChg chg="add del">
          <ac:chgData name="malecb25" userId="S::malecb25@vmi.edu::608480c1-93fe-4e92-b703-89edc81118ff" providerId="AD" clId="Web-{D6431C54-FCCD-8798-EA39-72E239EFBD53}" dt="2023-12-04T05:39:02.152" v="1287"/>
          <ac:picMkLst>
            <pc:docMk/>
            <pc:sldMk cId="401021884" sldId="285"/>
            <ac:picMk id="16" creationId="{39D1DDD4-5BB3-45BA-B9B3-06B62299AD79}"/>
          </ac:picMkLst>
        </pc:picChg>
        <pc:cxnChg chg="add del">
          <ac:chgData name="malecb25" userId="S::malecb25@vmi.edu::608480c1-93fe-4e92-b703-89edc81118ff" providerId="AD" clId="Web-{D6431C54-FCCD-8798-EA39-72E239EFBD53}" dt="2023-12-04T05:39:02.152" v="1287"/>
          <ac:cxnSpMkLst>
            <pc:docMk/>
            <pc:sldMk cId="401021884" sldId="285"/>
            <ac:cxnSpMk id="12" creationId="{C884B8F8-FDC9-498B-9960-5D7260AFCB03}"/>
          </ac:cxnSpMkLst>
        </pc:cxnChg>
        <pc:cxnChg chg="add del">
          <ac:chgData name="malecb25" userId="S::malecb25@vmi.edu::608480c1-93fe-4e92-b703-89edc81118ff" providerId="AD" clId="Web-{D6431C54-FCCD-8798-EA39-72E239EFBD53}" dt="2023-12-04T05:39:02.152" v="1287"/>
          <ac:cxnSpMkLst>
            <pc:docMk/>
            <pc:sldMk cId="401021884" sldId="285"/>
            <ac:cxnSpMk id="18" creationId="{A24DAE64-2302-42EA-8239-F2F0775CA5AD}"/>
          </ac:cxnSpMkLst>
        </pc:cxnChg>
        <pc:cxnChg chg="add del">
          <ac:chgData name="malecb25" userId="S::malecb25@vmi.edu::608480c1-93fe-4e92-b703-89edc81118ff" providerId="AD" clId="Web-{D6431C54-FCCD-8798-EA39-72E239EFBD53}" dt="2023-12-04T05:39:02.152" v="1286"/>
          <ac:cxnSpMkLst>
            <pc:docMk/>
            <pc:sldMk cId="401021884" sldId="285"/>
            <ac:cxnSpMk id="27" creationId="{7552FBEF-FA69-427B-8245-0A518E0513D5}"/>
          </ac:cxnSpMkLst>
        </pc:cxnChg>
        <pc:cxnChg chg="add del">
          <ac:chgData name="malecb25" userId="S::malecb25@vmi.edu::608480c1-93fe-4e92-b703-89edc81118ff" providerId="AD" clId="Web-{D6431C54-FCCD-8798-EA39-72E239EFBD53}" dt="2023-12-04T05:39:22.059" v="1289"/>
          <ac:cxnSpMkLst>
            <pc:docMk/>
            <pc:sldMk cId="401021884" sldId="285"/>
            <ac:cxnSpMk id="32" creationId="{373AAE2E-5D6B-4952-A4BB-546C49F8DE4B}"/>
          </ac:cxnSpMkLst>
        </pc:cxnChg>
        <pc:cxnChg chg="add">
          <ac:chgData name="malecb25" userId="S::malecb25@vmi.edu::608480c1-93fe-4e92-b703-89edc81118ff" providerId="AD" clId="Web-{D6431C54-FCCD-8798-EA39-72E239EFBD53}" dt="2023-12-04T05:39:22.059" v="1289"/>
          <ac:cxnSpMkLst>
            <pc:docMk/>
            <pc:sldMk cId="401021884" sldId="285"/>
            <ac:cxnSpMk id="42" creationId="{7552FBEF-FA69-427B-8245-0A518E0513D5}"/>
          </ac:cxnSpMkLst>
        </pc:cxnChg>
      </pc:sldChg>
      <pc:sldChg chg="del">
        <pc:chgData name="malecb25" userId="S::malecb25@vmi.edu::608480c1-93fe-4e92-b703-89edc81118ff" providerId="AD" clId="Web-{D6431C54-FCCD-8798-EA39-72E239EFBD53}" dt="2023-12-04T05:13:43.390" v="1125"/>
        <pc:sldMkLst>
          <pc:docMk/>
          <pc:sldMk cId="1280024391" sldId="286"/>
        </pc:sldMkLst>
      </pc:sldChg>
      <pc:sldChg chg="addSp delSp modSp">
        <pc:chgData name="malecb25" userId="S::malecb25@vmi.edu::608480c1-93fe-4e92-b703-89edc81118ff" providerId="AD" clId="Web-{D6431C54-FCCD-8798-EA39-72E239EFBD53}" dt="2023-12-04T05:39:15.902" v="1288"/>
        <pc:sldMkLst>
          <pc:docMk/>
          <pc:sldMk cId="40483830" sldId="287"/>
        </pc:sldMkLst>
        <pc:spChg chg="mod">
          <ac:chgData name="malecb25" userId="S::malecb25@vmi.edu::608480c1-93fe-4e92-b703-89edc81118ff" providerId="AD" clId="Web-{D6431C54-FCCD-8798-EA39-72E239EFBD53}" dt="2023-12-04T05:39:15.902" v="1288"/>
          <ac:spMkLst>
            <pc:docMk/>
            <pc:sldMk cId="40483830" sldId="287"/>
            <ac:spMk id="2" creationId="{27DC28D6-B31A-C613-5EE2-CA31296B41E3}"/>
          </ac:spMkLst>
        </pc:spChg>
        <pc:spChg chg="mod ord">
          <ac:chgData name="malecb25" userId="S::malecb25@vmi.edu::608480c1-93fe-4e92-b703-89edc81118ff" providerId="AD" clId="Web-{D6431C54-FCCD-8798-EA39-72E239EFBD53}" dt="2023-12-04T05:39:15.902" v="1288"/>
          <ac:spMkLst>
            <pc:docMk/>
            <pc:sldMk cId="40483830" sldId="287"/>
            <ac:spMk id="3" creationId="{DCD691DB-96EA-0107-7379-6840056A43E7}"/>
          </ac:spMkLst>
        </pc:spChg>
        <pc:spChg chg="mod">
          <ac:chgData name="malecb25" userId="S::malecb25@vmi.edu::608480c1-93fe-4e92-b703-89edc81118ff" providerId="AD" clId="Web-{D6431C54-FCCD-8798-EA39-72E239EFBD53}" dt="2023-12-04T05:39:15.902" v="1288"/>
          <ac:spMkLst>
            <pc:docMk/>
            <pc:sldMk cId="40483830" sldId="287"/>
            <ac:spMk id="4" creationId="{2491DBD7-0615-9964-40CE-3C38E6FCED15}"/>
          </ac:spMkLst>
        </pc:spChg>
        <pc:spChg chg="del">
          <ac:chgData name="malecb25" userId="S::malecb25@vmi.edu::608480c1-93fe-4e92-b703-89edc81118ff" providerId="AD" clId="Web-{D6431C54-FCCD-8798-EA39-72E239EFBD53}" dt="2023-12-04T05:39:15.902" v="1288"/>
          <ac:spMkLst>
            <pc:docMk/>
            <pc:sldMk cId="40483830" sldId="287"/>
            <ac:spMk id="7" creationId="{35C3D674-3D59-4E93-80CA-0C0A9095E816}"/>
          </ac:spMkLst>
        </pc:spChg>
        <pc:spChg chg="del">
          <ac:chgData name="malecb25" userId="S::malecb25@vmi.edu::608480c1-93fe-4e92-b703-89edc81118ff" providerId="AD" clId="Web-{D6431C54-FCCD-8798-EA39-72E239EFBD53}" dt="2023-12-04T05:39:15.902" v="1288"/>
          <ac:spMkLst>
            <pc:docMk/>
            <pc:sldMk cId="40483830" sldId="287"/>
            <ac:spMk id="9" creationId="{EF2A81E1-BCBE-426B-8C09-33274E69409D}"/>
          </ac:spMkLst>
        </pc:spChg>
        <pc:spChg chg="add">
          <ac:chgData name="malecb25" userId="S::malecb25@vmi.edu::608480c1-93fe-4e92-b703-89edc81118ff" providerId="AD" clId="Web-{D6431C54-FCCD-8798-EA39-72E239EFBD53}" dt="2023-12-04T05:39:15.902" v="1288"/>
          <ac:spMkLst>
            <pc:docMk/>
            <pc:sldMk cId="40483830" sldId="287"/>
            <ac:spMk id="23" creationId="{C630F413-44CE-4746-9821-9E0107978E7A}"/>
          </ac:spMkLst>
        </pc:spChg>
        <pc:spChg chg="add">
          <ac:chgData name="malecb25" userId="S::malecb25@vmi.edu::608480c1-93fe-4e92-b703-89edc81118ff" providerId="AD" clId="Web-{D6431C54-FCCD-8798-EA39-72E239EFBD53}" dt="2023-12-04T05:39:15.902" v="1288"/>
          <ac:spMkLst>
            <pc:docMk/>
            <pc:sldMk cId="40483830" sldId="287"/>
            <ac:spMk id="25" creationId="{22D671B1-B099-4F9C-B9CC-9D22B4DAF8A8}"/>
          </ac:spMkLst>
        </pc:spChg>
        <pc:spChg chg="add">
          <ac:chgData name="malecb25" userId="S::malecb25@vmi.edu::608480c1-93fe-4e92-b703-89edc81118ff" providerId="AD" clId="Web-{D6431C54-FCCD-8798-EA39-72E239EFBD53}" dt="2023-12-04T05:39:15.902" v="1288"/>
          <ac:spMkLst>
            <pc:docMk/>
            <pc:sldMk cId="40483830" sldId="287"/>
            <ac:spMk id="29" creationId="{898488B7-DBD3-40E7-B54B-4DA6C5693EF3}"/>
          </ac:spMkLst>
        </pc:spChg>
        <pc:picChg chg="mod">
          <ac:chgData name="malecb25" userId="S::malecb25@vmi.edu::608480c1-93fe-4e92-b703-89edc81118ff" providerId="AD" clId="Web-{D6431C54-FCCD-8798-EA39-72E239EFBD53}" dt="2023-12-04T05:39:15.902" v="1288"/>
          <ac:picMkLst>
            <pc:docMk/>
            <pc:sldMk cId="40483830" sldId="287"/>
            <ac:picMk id="5" creationId="{49636074-13CA-36E3-5A5D-658DF18CC098}"/>
          </ac:picMkLst>
        </pc:picChg>
        <pc:picChg chg="del">
          <ac:chgData name="malecb25" userId="S::malecb25@vmi.edu::608480c1-93fe-4e92-b703-89edc81118ff" providerId="AD" clId="Web-{D6431C54-FCCD-8798-EA39-72E239EFBD53}" dt="2023-12-04T05:39:15.902" v="1288"/>
          <ac:picMkLst>
            <pc:docMk/>
            <pc:sldMk cId="40483830" sldId="287"/>
            <ac:picMk id="11" creationId="{39D1DDD4-5BB3-45BA-B9B3-06B62299AD79}"/>
          </ac:picMkLst>
        </pc:picChg>
        <pc:cxnChg chg="del">
          <ac:chgData name="malecb25" userId="S::malecb25@vmi.edu::608480c1-93fe-4e92-b703-89edc81118ff" providerId="AD" clId="Web-{D6431C54-FCCD-8798-EA39-72E239EFBD53}" dt="2023-12-04T05:39:15.902" v="1288"/>
          <ac:cxnSpMkLst>
            <pc:docMk/>
            <pc:sldMk cId="40483830" sldId="287"/>
            <ac:cxnSpMk id="8" creationId="{C884B8F8-FDC9-498B-9960-5D7260AFCB03}"/>
          </ac:cxnSpMkLst>
        </pc:cxnChg>
        <pc:cxnChg chg="del">
          <ac:chgData name="malecb25" userId="S::malecb25@vmi.edu::608480c1-93fe-4e92-b703-89edc81118ff" providerId="AD" clId="Web-{D6431C54-FCCD-8798-EA39-72E239EFBD53}" dt="2023-12-04T05:39:15.902" v="1288"/>
          <ac:cxnSpMkLst>
            <pc:docMk/>
            <pc:sldMk cId="40483830" sldId="287"/>
            <ac:cxnSpMk id="18" creationId="{A24DAE64-2302-42EA-8239-F2F0775CA5AD}"/>
          </ac:cxnSpMkLst>
        </pc:cxnChg>
        <pc:cxnChg chg="add">
          <ac:chgData name="malecb25" userId="S::malecb25@vmi.edu::608480c1-93fe-4e92-b703-89edc81118ff" providerId="AD" clId="Web-{D6431C54-FCCD-8798-EA39-72E239EFBD53}" dt="2023-12-04T05:39:15.902" v="1288"/>
          <ac:cxnSpMkLst>
            <pc:docMk/>
            <pc:sldMk cId="40483830" sldId="287"/>
            <ac:cxnSpMk id="27" creationId="{7552FBEF-FA69-427B-8245-0A518E0513D5}"/>
          </ac:cxnSpMkLst>
        </pc:cxnChg>
      </pc:sldChg>
      <pc:sldChg chg="del">
        <pc:chgData name="malecb25" userId="S::malecb25@vmi.edu::608480c1-93fe-4e92-b703-89edc81118ff" providerId="AD" clId="Web-{D6431C54-FCCD-8798-EA39-72E239EFBD53}" dt="2023-12-04T05:54:32.037" v="1851"/>
        <pc:sldMkLst>
          <pc:docMk/>
          <pc:sldMk cId="1241583079" sldId="288"/>
        </pc:sldMkLst>
      </pc:sldChg>
      <pc:sldChg chg="del">
        <pc:chgData name="malecb25" userId="S::malecb25@vmi.edu::608480c1-93fe-4e92-b703-89edc81118ff" providerId="AD" clId="Web-{D6431C54-FCCD-8798-EA39-72E239EFBD53}" dt="2023-12-04T06:00:02.218" v="1891"/>
        <pc:sldMkLst>
          <pc:docMk/>
          <pc:sldMk cId="1485652387" sldId="294"/>
        </pc:sldMkLst>
      </pc:sldChg>
      <pc:sldChg chg="modSp">
        <pc:chgData name="malecb25" userId="S::malecb25@vmi.edu::608480c1-93fe-4e92-b703-89edc81118ff" providerId="AD" clId="Web-{D6431C54-FCCD-8798-EA39-72E239EFBD53}" dt="2023-12-04T06:03:40.350" v="2088" actId="20577"/>
        <pc:sldMkLst>
          <pc:docMk/>
          <pc:sldMk cId="1413553360" sldId="295"/>
        </pc:sldMkLst>
        <pc:spChg chg="mod">
          <ac:chgData name="malecb25" userId="S::malecb25@vmi.edu::608480c1-93fe-4e92-b703-89edc81118ff" providerId="AD" clId="Web-{D6431C54-FCCD-8798-EA39-72E239EFBD53}" dt="2023-12-04T06:03:40.350" v="2088" actId="20577"/>
          <ac:spMkLst>
            <pc:docMk/>
            <pc:sldMk cId="1413553360" sldId="295"/>
            <ac:spMk id="3" creationId="{3A743069-28FC-9B81-E141-B0A2521E33D6}"/>
          </ac:spMkLst>
        </pc:spChg>
      </pc:sldChg>
      <pc:sldChg chg="modSp ord">
        <pc:chgData name="malecb25" userId="S::malecb25@vmi.edu::608480c1-93fe-4e92-b703-89edc81118ff" providerId="AD" clId="Web-{D6431C54-FCCD-8798-EA39-72E239EFBD53}" dt="2023-12-04T05:54:22.881" v="1850"/>
        <pc:sldMkLst>
          <pc:docMk/>
          <pc:sldMk cId="4146905187" sldId="296"/>
        </pc:sldMkLst>
        <pc:graphicFrameChg chg="modGraphic">
          <ac:chgData name="malecb25" userId="S::malecb25@vmi.edu::608480c1-93fe-4e92-b703-89edc81118ff" providerId="AD" clId="Web-{D6431C54-FCCD-8798-EA39-72E239EFBD53}" dt="2023-12-04T05:53:44.380" v="1849" actId="20577"/>
          <ac:graphicFrameMkLst>
            <pc:docMk/>
            <pc:sldMk cId="4146905187" sldId="296"/>
            <ac:graphicFrameMk id="19" creationId="{21EC3126-3B20-6196-7A09-4A2BC8394918}"/>
          </ac:graphicFrameMkLst>
        </pc:graphicFrameChg>
      </pc:sldChg>
      <pc:sldChg chg="modSp">
        <pc:chgData name="malecb25" userId="S::malecb25@vmi.edu::608480c1-93fe-4e92-b703-89edc81118ff" providerId="AD" clId="Web-{D6431C54-FCCD-8798-EA39-72E239EFBD53}" dt="2023-12-04T05:13:16.796" v="1118" actId="20577"/>
        <pc:sldMkLst>
          <pc:docMk/>
          <pc:sldMk cId="2475603473" sldId="299"/>
        </pc:sldMkLst>
        <pc:spChg chg="mod">
          <ac:chgData name="malecb25" userId="S::malecb25@vmi.edu::608480c1-93fe-4e92-b703-89edc81118ff" providerId="AD" clId="Web-{D6431C54-FCCD-8798-EA39-72E239EFBD53}" dt="2023-12-04T05:13:16.796" v="1118" actId="20577"/>
          <ac:spMkLst>
            <pc:docMk/>
            <pc:sldMk cId="2475603473" sldId="299"/>
            <ac:spMk id="5" creationId="{6D459EDB-4726-9017-B3D5-A43B7CB84580}"/>
          </ac:spMkLst>
        </pc:spChg>
      </pc:sldChg>
      <pc:sldChg chg="modSp ord">
        <pc:chgData name="malecb25" userId="S::malecb25@vmi.edu::608480c1-93fe-4e92-b703-89edc81118ff" providerId="AD" clId="Web-{D6431C54-FCCD-8798-EA39-72E239EFBD53}" dt="2023-12-04T05:13:25.124" v="1124" actId="20577"/>
        <pc:sldMkLst>
          <pc:docMk/>
          <pc:sldMk cId="2652768669" sldId="300"/>
        </pc:sldMkLst>
        <pc:spChg chg="mod">
          <ac:chgData name="malecb25" userId="S::malecb25@vmi.edu::608480c1-93fe-4e92-b703-89edc81118ff" providerId="AD" clId="Web-{D6431C54-FCCD-8798-EA39-72E239EFBD53}" dt="2023-12-04T05:13:25.124" v="1124" actId="20577"/>
          <ac:spMkLst>
            <pc:docMk/>
            <pc:sldMk cId="2652768669" sldId="300"/>
            <ac:spMk id="2" creationId="{53AD3277-7299-D25B-2024-1E3D0BC508E7}"/>
          </ac:spMkLst>
        </pc:spChg>
      </pc:sldChg>
      <pc:sldChg chg="ord">
        <pc:chgData name="malecb25" userId="S::malecb25@vmi.edu::608480c1-93fe-4e92-b703-89edc81118ff" providerId="AD" clId="Web-{D6431C54-FCCD-8798-EA39-72E239EFBD53}" dt="2023-12-04T05:56:35.072" v="1875"/>
        <pc:sldMkLst>
          <pc:docMk/>
          <pc:sldMk cId="3794975428" sldId="301"/>
        </pc:sldMkLst>
      </pc:sldChg>
      <pc:sldChg chg="del">
        <pc:chgData name="malecb25" userId="S::malecb25@vmi.edu::608480c1-93fe-4e92-b703-89edc81118ff" providerId="AD" clId="Web-{D6431C54-FCCD-8798-EA39-72E239EFBD53}" dt="2023-12-04T05:54:34.350" v="1852"/>
        <pc:sldMkLst>
          <pc:docMk/>
          <pc:sldMk cId="3756954312" sldId="302"/>
        </pc:sldMkLst>
      </pc:sldChg>
      <pc:sldChg chg="modSp ord">
        <pc:chgData name="malecb25" userId="S::malecb25@vmi.edu::608480c1-93fe-4e92-b703-89edc81118ff" providerId="AD" clId="Web-{D6431C54-FCCD-8798-EA39-72E239EFBD53}" dt="2023-12-04T05:58:35.278" v="1886"/>
        <pc:sldMkLst>
          <pc:docMk/>
          <pc:sldMk cId="628252533" sldId="303"/>
        </pc:sldMkLst>
        <pc:spChg chg="mod">
          <ac:chgData name="malecb25" userId="S::malecb25@vmi.edu::608480c1-93fe-4e92-b703-89edc81118ff" providerId="AD" clId="Web-{D6431C54-FCCD-8798-EA39-72E239EFBD53}" dt="2023-12-04T05:54:59.929" v="1856" actId="20577"/>
          <ac:spMkLst>
            <pc:docMk/>
            <pc:sldMk cId="628252533" sldId="303"/>
            <ac:spMk id="2" creationId="{1CB63059-B1BB-AC7B-01EE-96650665672C}"/>
          </ac:spMkLst>
        </pc:spChg>
      </pc:sldChg>
      <pc:sldChg chg="modSp ord">
        <pc:chgData name="malecb25" userId="S::malecb25@vmi.edu::608480c1-93fe-4e92-b703-89edc81118ff" providerId="AD" clId="Web-{D6431C54-FCCD-8798-EA39-72E239EFBD53}" dt="2023-12-04T05:58:42.951" v="1888"/>
        <pc:sldMkLst>
          <pc:docMk/>
          <pc:sldMk cId="2097867822" sldId="304"/>
        </pc:sldMkLst>
        <pc:spChg chg="mod">
          <ac:chgData name="malecb25" userId="S::malecb25@vmi.edu::608480c1-93fe-4e92-b703-89edc81118ff" providerId="AD" clId="Web-{D6431C54-FCCD-8798-EA39-72E239EFBD53}" dt="2023-12-04T05:54:50.147" v="1855" actId="20577"/>
          <ac:spMkLst>
            <pc:docMk/>
            <pc:sldMk cId="2097867822" sldId="304"/>
            <ac:spMk id="2" creationId="{1CB63059-B1BB-AC7B-01EE-96650665672C}"/>
          </ac:spMkLst>
        </pc:spChg>
      </pc:sldChg>
      <pc:sldChg chg="addSp delSp modSp ord">
        <pc:chgData name="malecb25" userId="S::malecb25@vmi.edu::608480c1-93fe-4e92-b703-89edc81118ff" providerId="AD" clId="Web-{D6431C54-FCCD-8798-EA39-72E239EFBD53}" dt="2023-12-04T05:57:48.090" v="1880"/>
        <pc:sldMkLst>
          <pc:docMk/>
          <pc:sldMk cId="1699181094" sldId="305"/>
        </pc:sldMkLst>
        <pc:spChg chg="del mod">
          <ac:chgData name="malecb25" userId="S::malecb25@vmi.edu::608480c1-93fe-4e92-b703-89edc81118ff" providerId="AD" clId="Web-{D6431C54-FCCD-8798-EA39-72E239EFBD53}" dt="2023-12-04T05:35:28.302" v="1270"/>
          <ac:spMkLst>
            <pc:docMk/>
            <pc:sldMk cId="1699181094" sldId="305"/>
            <ac:spMk id="2" creationId="{79F9B6B0-E4BA-D925-9E1B-C6DD77201E88}"/>
          </ac:spMkLst>
        </pc:spChg>
        <pc:spChg chg="add mod">
          <ac:chgData name="malecb25" userId="S::malecb25@vmi.edu::608480c1-93fe-4e92-b703-89edc81118ff" providerId="AD" clId="Web-{D6431C54-FCCD-8798-EA39-72E239EFBD53}" dt="2023-12-04T05:54:44.475" v="1854" actId="20577"/>
          <ac:spMkLst>
            <pc:docMk/>
            <pc:sldMk cId="1699181094" sldId="305"/>
            <ac:spMk id="5" creationId="{E4E77F7D-B0C2-3DB5-F014-5E5B7EAD66F6}"/>
          </ac:spMkLst>
        </pc:spChg>
        <pc:spChg chg="add del mod">
          <ac:chgData name="malecb25" userId="S::malecb25@vmi.edu::608480c1-93fe-4e92-b703-89edc81118ff" providerId="AD" clId="Web-{D6431C54-FCCD-8798-EA39-72E239EFBD53}" dt="2023-12-04T05:35:31.771" v="1271"/>
          <ac:spMkLst>
            <pc:docMk/>
            <pc:sldMk cId="1699181094" sldId="305"/>
            <ac:spMk id="10" creationId="{C0033F39-5957-DE14-0713-B18E862EA6C1}"/>
          </ac:spMkLst>
        </pc:spChg>
      </pc:sldChg>
      <pc:sldChg chg="modSp">
        <pc:chgData name="malecb25" userId="S::malecb25@vmi.edu::608480c1-93fe-4e92-b703-89edc81118ff" providerId="AD" clId="Web-{D6431C54-FCCD-8798-EA39-72E239EFBD53}" dt="2023-12-04T04:55:14.171" v="535" actId="20577"/>
        <pc:sldMkLst>
          <pc:docMk/>
          <pc:sldMk cId="607577559" sldId="307"/>
        </pc:sldMkLst>
        <pc:graphicFrameChg chg="modGraphic">
          <ac:chgData name="malecb25" userId="S::malecb25@vmi.edu::608480c1-93fe-4e92-b703-89edc81118ff" providerId="AD" clId="Web-{D6431C54-FCCD-8798-EA39-72E239EFBD53}" dt="2023-12-04T04:55:14.171" v="535" actId="20577"/>
          <ac:graphicFrameMkLst>
            <pc:docMk/>
            <pc:sldMk cId="607577559" sldId="307"/>
            <ac:graphicFrameMk id="6" creationId="{AE7C3025-CBC9-3BBB-A6C9-083F11364995}"/>
          </ac:graphicFrameMkLst>
        </pc:graphicFrameChg>
      </pc:sldChg>
      <pc:sldChg chg="addSp delSp modSp mod setBg">
        <pc:chgData name="malecb25" userId="S::malecb25@vmi.edu::608480c1-93fe-4e92-b703-89edc81118ff" providerId="AD" clId="Web-{D6431C54-FCCD-8798-EA39-72E239EFBD53}" dt="2023-12-04T05:38:34.135" v="1284"/>
        <pc:sldMkLst>
          <pc:docMk/>
          <pc:sldMk cId="764571290" sldId="308"/>
        </pc:sldMkLst>
        <pc:spChg chg="mod">
          <ac:chgData name="malecb25" userId="S::malecb25@vmi.edu::608480c1-93fe-4e92-b703-89edc81118ff" providerId="AD" clId="Web-{D6431C54-FCCD-8798-EA39-72E239EFBD53}" dt="2023-12-04T05:38:34.135" v="1284"/>
          <ac:spMkLst>
            <pc:docMk/>
            <pc:sldMk cId="764571290" sldId="308"/>
            <ac:spMk id="2" creationId="{3AB9092B-02A0-645B-F1F9-E3E3883BBABB}"/>
          </ac:spMkLst>
        </pc:spChg>
        <pc:spChg chg="mod ord">
          <ac:chgData name="malecb25" userId="S::malecb25@vmi.edu::608480c1-93fe-4e92-b703-89edc81118ff" providerId="AD" clId="Web-{D6431C54-FCCD-8798-EA39-72E239EFBD53}" dt="2023-12-04T05:38:34.135" v="1284"/>
          <ac:spMkLst>
            <pc:docMk/>
            <pc:sldMk cId="764571290" sldId="308"/>
            <ac:spMk id="3" creationId="{575B8EF8-1C91-F976-2CF5-ADBC489B6732}"/>
          </ac:spMkLst>
        </pc:spChg>
        <pc:spChg chg="mod">
          <ac:chgData name="malecb25" userId="S::malecb25@vmi.edu::608480c1-93fe-4e92-b703-89edc81118ff" providerId="AD" clId="Web-{D6431C54-FCCD-8798-EA39-72E239EFBD53}" dt="2023-12-04T05:38:34.135" v="1284"/>
          <ac:spMkLst>
            <pc:docMk/>
            <pc:sldMk cId="764571290" sldId="308"/>
            <ac:spMk id="4" creationId="{3C267CA5-A755-248E-97DB-97CC40A44928}"/>
          </ac:spMkLst>
        </pc:spChg>
        <pc:spChg chg="add del">
          <ac:chgData name="malecb25" userId="S::malecb25@vmi.edu::608480c1-93fe-4e92-b703-89edc81118ff" providerId="AD" clId="Web-{D6431C54-FCCD-8798-EA39-72E239EFBD53}" dt="2023-12-04T05:38:34.135" v="1284"/>
          <ac:spMkLst>
            <pc:docMk/>
            <pc:sldMk cId="764571290" sldId="308"/>
            <ac:spMk id="8" creationId="{45C76AC0-BB6B-419E-A327-AFA29750080A}"/>
          </ac:spMkLst>
        </pc:spChg>
        <pc:spChg chg="add del">
          <ac:chgData name="malecb25" userId="S::malecb25@vmi.edu::608480c1-93fe-4e92-b703-89edc81118ff" providerId="AD" clId="Web-{D6431C54-FCCD-8798-EA39-72E239EFBD53}" dt="2023-12-04T05:38:34.135" v="1284"/>
          <ac:spMkLst>
            <pc:docMk/>
            <pc:sldMk cId="764571290" sldId="308"/>
            <ac:spMk id="10" creationId="{8B0E4246-09B8-46D7-A0D2-4D264863AD39}"/>
          </ac:spMkLst>
        </pc:spChg>
        <pc:spChg chg="add del">
          <ac:chgData name="malecb25" userId="S::malecb25@vmi.edu::608480c1-93fe-4e92-b703-89edc81118ff" providerId="AD" clId="Web-{D6431C54-FCCD-8798-EA39-72E239EFBD53}" dt="2023-12-04T04:32:20.211" v="360"/>
          <ac:spMkLst>
            <pc:docMk/>
            <pc:sldMk cId="764571290" sldId="308"/>
            <ac:spMk id="11" creationId="{35C3D674-3D59-4E93-80CA-0C0A9095E816}"/>
          </ac:spMkLst>
        </pc:spChg>
        <pc:spChg chg="add del">
          <ac:chgData name="malecb25" userId="S::malecb25@vmi.edu::608480c1-93fe-4e92-b703-89edc81118ff" providerId="AD" clId="Web-{D6431C54-FCCD-8798-EA39-72E239EFBD53}" dt="2023-12-04T04:32:20.211" v="360"/>
          <ac:spMkLst>
            <pc:docMk/>
            <pc:sldMk cId="764571290" sldId="308"/>
            <ac:spMk id="15" creationId="{EF2A81E1-BCBE-426B-8C09-33274E69409D}"/>
          </ac:spMkLst>
        </pc:spChg>
        <pc:spChg chg="add">
          <ac:chgData name="malecb25" userId="S::malecb25@vmi.edu::608480c1-93fe-4e92-b703-89edc81118ff" providerId="AD" clId="Web-{D6431C54-FCCD-8798-EA39-72E239EFBD53}" dt="2023-12-04T05:38:34.135" v="1284"/>
          <ac:spMkLst>
            <pc:docMk/>
            <pc:sldMk cId="764571290" sldId="308"/>
            <ac:spMk id="16" creationId="{C630F413-44CE-4746-9821-9E0107978E7A}"/>
          </ac:spMkLst>
        </pc:spChg>
        <pc:spChg chg="add">
          <ac:chgData name="malecb25" userId="S::malecb25@vmi.edu::608480c1-93fe-4e92-b703-89edc81118ff" providerId="AD" clId="Web-{D6431C54-FCCD-8798-EA39-72E239EFBD53}" dt="2023-12-04T05:38:34.135" v="1284"/>
          <ac:spMkLst>
            <pc:docMk/>
            <pc:sldMk cId="764571290" sldId="308"/>
            <ac:spMk id="21" creationId="{22D671B1-B099-4F9C-B9CC-9D22B4DAF8A8}"/>
          </ac:spMkLst>
        </pc:spChg>
        <pc:spChg chg="add">
          <ac:chgData name="malecb25" userId="S::malecb25@vmi.edu::608480c1-93fe-4e92-b703-89edc81118ff" providerId="AD" clId="Web-{D6431C54-FCCD-8798-EA39-72E239EFBD53}" dt="2023-12-04T05:38:34.135" v="1284"/>
          <ac:spMkLst>
            <pc:docMk/>
            <pc:sldMk cId="764571290" sldId="308"/>
            <ac:spMk id="25" creationId="{898488B7-DBD3-40E7-B54B-4DA6C5693EF3}"/>
          </ac:spMkLst>
        </pc:spChg>
        <pc:picChg chg="add mod">
          <ac:chgData name="malecb25" userId="S::malecb25@vmi.edu::608480c1-93fe-4e92-b703-89edc81118ff" providerId="AD" clId="Web-{D6431C54-FCCD-8798-EA39-72E239EFBD53}" dt="2023-12-04T05:38:34.135" v="1284"/>
          <ac:picMkLst>
            <pc:docMk/>
            <pc:sldMk cId="764571290" sldId="308"/>
            <ac:picMk id="6" creationId="{B1E99006-EB34-3E89-2C79-CE28584D1216}"/>
          </ac:picMkLst>
        </pc:picChg>
        <pc:picChg chg="add del">
          <ac:chgData name="malecb25" userId="S::malecb25@vmi.edu::608480c1-93fe-4e92-b703-89edc81118ff" providerId="AD" clId="Web-{D6431C54-FCCD-8798-EA39-72E239EFBD53}" dt="2023-12-04T05:38:34.135" v="1284"/>
          <ac:picMkLst>
            <pc:docMk/>
            <pc:sldMk cId="764571290" sldId="308"/>
            <ac:picMk id="12" creationId="{F50C8D8D-B32F-4194-8321-164EC442750E}"/>
          </ac:picMkLst>
        </pc:picChg>
        <pc:picChg chg="add del">
          <ac:chgData name="malecb25" userId="S::malecb25@vmi.edu::608480c1-93fe-4e92-b703-89edc81118ff" providerId="AD" clId="Web-{D6431C54-FCCD-8798-EA39-72E239EFBD53}" dt="2023-12-04T04:32:20.211" v="360"/>
          <ac:picMkLst>
            <pc:docMk/>
            <pc:sldMk cId="764571290" sldId="308"/>
            <ac:picMk id="17" creationId="{39D1DDD4-5BB3-45BA-B9B3-06B62299AD79}"/>
          </ac:picMkLst>
        </pc:picChg>
        <pc:cxnChg chg="add del">
          <ac:chgData name="malecb25" userId="S::malecb25@vmi.edu::608480c1-93fe-4e92-b703-89edc81118ff" providerId="AD" clId="Web-{D6431C54-FCCD-8798-EA39-72E239EFBD53}" dt="2023-12-04T05:38:34.135" v="1284"/>
          <ac:cxnSpMkLst>
            <pc:docMk/>
            <pc:sldMk cId="764571290" sldId="308"/>
            <ac:cxnSpMk id="9" creationId="{B3E0B6A3-E197-43D6-82D5-7455DAB1A746}"/>
          </ac:cxnSpMkLst>
        </pc:cxnChg>
        <pc:cxnChg chg="add del">
          <ac:chgData name="malecb25" userId="S::malecb25@vmi.edu::608480c1-93fe-4e92-b703-89edc81118ff" providerId="AD" clId="Web-{D6431C54-FCCD-8798-EA39-72E239EFBD53}" dt="2023-12-04T04:32:20.211" v="360"/>
          <ac:cxnSpMkLst>
            <pc:docMk/>
            <pc:sldMk cId="764571290" sldId="308"/>
            <ac:cxnSpMk id="13" creationId="{C884B8F8-FDC9-498B-9960-5D7260AFCB03}"/>
          </ac:cxnSpMkLst>
        </pc:cxnChg>
        <pc:cxnChg chg="add del">
          <ac:chgData name="malecb25" userId="S::malecb25@vmi.edu::608480c1-93fe-4e92-b703-89edc81118ff" providerId="AD" clId="Web-{D6431C54-FCCD-8798-EA39-72E239EFBD53}" dt="2023-12-04T05:38:34.135" v="1284"/>
          <ac:cxnSpMkLst>
            <pc:docMk/>
            <pc:sldMk cId="764571290" sldId="308"/>
            <ac:cxnSpMk id="14" creationId="{5BD24D8B-8573-4260-B700-E860AD6D2A8E}"/>
          </ac:cxnSpMkLst>
        </pc:cxnChg>
        <pc:cxnChg chg="add del">
          <ac:chgData name="malecb25" userId="S::malecb25@vmi.edu::608480c1-93fe-4e92-b703-89edc81118ff" providerId="AD" clId="Web-{D6431C54-FCCD-8798-EA39-72E239EFBD53}" dt="2023-12-04T04:32:20.211" v="360"/>
          <ac:cxnSpMkLst>
            <pc:docMk/>
            <pc:sldMk cId="764571290" sldId="308"/>
            <ac:cxnSpMk id="19" creationId="{A24DAE64-2302-42EA-8239-F2F0775CA5AD}"/>
          </ac:cxnSpMkLst>
        </pc:cxnChg>
        <pc:cxnChg chg="add">
          <ac:chgData name="malecb25" userId="S::malecb25@vmi.edu::608480c1-93fe-4e92-b703-89edc81118ff" providerId="AD" clId="Web-{D6431C54-FCCD-8798-EA39-72E239EFBD53}" dt="2023-12-04T05:38:34.135" v="1284"/>
          <ac:cxnSpMkLst>
            <pc:docMk/>
            <pc:sldMk cId="764571290" sldId="308"/>
            <ac:cxnSpMk id="23" creationId="{7552FBEF-FA69-427B-8245-0A518E0513D5}"/>
          </ac:cxnSpMkLst>
        </pc:cxnChg>
      </pc:sldChg>
      <pc:sldChg chg="modSp add del replId">
        <pc:chgData name="malecb25" userId="S::malecb25@vmi.edu::608480c1-93fe-4e92-b703-89edc81118ff" providerId="AD" clId="Web-{D6431C54-FCCD-8798-EA39-72E239EFBD53}" dt="2023-12-04T04:31:50.944" v="357"/>
        <pc:sldMkLst>
          <pc:docMk/>
          <pc:sldMk cId="759197317" sldId="309"/>
        </pc:sldMkLst>
        <pc:spChg chg="mod">
          <ac:chgData name="malecb25" userId="S::malecb25@vmi.edu::608480c1-93fe-4e92-b703-89edc81118ff" providerId="AD" clId="Web-{D6431C54-FCCD-8798-EA39-72E239EFBD53}" dt="2023-12-04T04:13:22.741" v="17" actId="20577"/>
          <ac:spMkLst>
            <pc:docMk/>
            <pc:sldMk cId="759197317" sldId="309"/>
            <ac:spMk id="2" creationId="{BE1E73B5-EAA8-24C9-902E-49DD3039D0BF}"/>
          </ac:spMkLst>
        </pc:spChg>
        <pc:graphicFrameChg chg="mod modGraphic">
          <ac:chgData name="malecb25" userId="S::malecb25@vmi.edu::608480c1-93fe-4e92-b703-89edc81118ff" providerId="AD" clId="Web-{D6431C54-FCCD-8798-EA39-72E239EFBD53}" dt="2023-12-04T04:13:03.491" v="15" actId="20577"/>
          <ac:graphicFrameMkLst>
            <pc:docMk/>
            <pc:sldMk cId="759197317" sldId="309"/>
            <ac:graphicFrameMk id="20" creationId="{F1D95ED9-A203-C68E-740F-BCB303DDE19D}"/>
          </ac:graphicFrameMkLst>
        </pc:graphicFrameChg>
        <pc:picChg chg="mod">
          <ac:chgData name="malecb25" userId="S::malecb25@vmi.edu::608480c1-93fe-4e92-b703-89edc81118ff" providerId="AD" clId="Web-{D6431C54-FCCD-8798-EA39-72E239EFBD53}" dt="2023-12-04T04:11:45.301" v="8" actId="1076"/>
          <ac:picMkLst>
            <pc:docMk/>
            <pc:sldMk cId="759197317" sldId="309"/>
            <ac:picMk id="31" creationId="{ED37797D-558C-4C4D-60A5-8FC8F2753A53}"/>
          </ac:picMkLst>
        </pc:picChg>
      </pc:sldChg>
      <pc:sldChg chg="add del">
        <pc:chgData name="malecb25" userId="S::malecb25@vmi.edu::608480c1-93fe-4e92-b703-89edc81118ff" providerId="AD" clId="Web-{D6431C54-FCCD-8798-EA39-72E239EFBD53}" dt="2023-12-04T05:26:23.568" v="1137"/>
        <pc:sldMkLst>
          <pc:docMk/>
          <pc:sldMk cId="1279661438" sldId="309"/>
        </pc:sldMkLst>
      </pc:sldChg>
      <pc:sldChg chg="add del">
        <pc:chgData name="malecb25" userId="S::malecb25@vmi.edu::608480c1-93fe-4e92-b703-89edc81118ff" providerId="AD" clId="Web-{D6431C54-FCCD-8798-EA39-72E239EFBD53}" dt="2023-12-04T05:26:10.411" v="1135"/>
        <pc:sldMkLst>
          <pc:docMk/>
          <pc:sldMk cId="3618627761" sldId="309"/>
        </pc:sldMkLst>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ata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rawing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BA952C-BB84-42C5-BFE3-5291BE9ACF96}" type="doc">
      <dgm:prSet loTypeId="urn:microsoft.com/office/officeart/2008/layout/LinedList" loCatId="list" qsTypeId="urn:microsoft.com/office/officeart/2005/8/quickstyle/simple1" qsCatId="simple" csTypeId="urn:microsoft.com/office/officeart/2018/5/colors/Iconchunking_neutralicon_colorful1" csCatId="colorful" phldr="1"/>
      <dgm:spPr/>
      <dgm:t>
        <a:bodyPr/>
        <a:lstStyle/>
        <a:p>
          <a:endParaRPr lang="en-US"/>
        </a:p>
      </dgm:t>
    </dgm:pt>
    <dgm:pt modelId="{0F3FC049-C80C-4304-9CD2-97C0C3F1043A}">
      <dgm:prSet/>
      <dgm:spPr/>
      <dgm:t>
        <a:bodyPr/>
        <a:lstStyle/>
        <a:p>
          <a:pPr>
            <a:lnSpc>
              <a:spcPct val="100000"/>
            </a:lnSpc>
            <a:defRPr cap="all"/>
          </a:pPr>
          <a:r>
            <a:rPr lang="en-US"/>
            <a:t>Key Terms &amp; Research Journey</a:t>
          </a:r>
        </a:p>
      </dgm:t>
    </dgm:pt>
    <dgm:pt modelId="{70D37E60-CCFD-4DF7-B105-67D48D207928}" type="parTrans" cxnId="{70A7813C-3F96-4C91-A905-FF561D0D7D45}">
      <dgm:prSet/>
      <dgm:spPr/>
      <dgm:t>
        <a:bodyPr/>
        <a:lstStyle/>
        <a:p>
          <a:endParaRPr lang="en-US"/>
        </a:p>
      </dgm:t>
    </dgm:pt>
    <dgm:pt modelId="{A07B90CC-D914-4566-83CF-BB1D89878161}" type="sibTrans" cxnId="{70A7813C-3F96-4C91-A905-FF561D0D7D45}">
      <dgm:prSet/>
      <dgm:spPr/>
      <dgm:t>
        <a:bodyPr/>
        <a:lstStyle/>
        <a:p>
          <a:endParaRPr lang="en-US"/>
        </a:p>
      </dgm:t>
    </dgm:pt>
    <dgm:pt modelId="{6FD2556E-FC8C-435C-B9B6-F3A754EB46B2}">
      <dgm:prSet/>
      <dgm:spPr/>
      <dgm:t>
        <a:bodyPr/>
        <a:lstStyle/>
        <a:p>
          <a:pPr>
            <a:lnSpc>
              <a:spcPct val="100000"/>
            </a:lnSpc>
            <a:defRPr cap="all"/>
          </a:pPr>
          <a:r>
            <a:rPr lang="en-US"/>
            <a:t>Motivation &amp; Problem</a:t>
          </a:r>
        </a:p>
      </dgm:t>
    </dgm:pt>
    <dgm:pt modelId="{2A267234-B81C-4BBE-AE3C-A3F5EF86313F}" type="parTrans" cxnId="{C133B593-6C72-464D-8E98-02B87F22E915}">
      <dgm:prSet/>
      <dgm:spPr/>
      <dgm:t>
        <a:bodyPr/>
        <a:lstStyle/>
        <a:p>
          <a:endParaRPr lang="en-US"/>
        </a:p>
      </dgm:t>
    </dgm:pt>
    <dgm:pt modelId="{1EEFB0AB-99D8-44A1-A7C4-5756135794D9}" type="sibTrans" cxnId="{C133B593-6C72-464D-8E98-02B87F22E915}">
      <dgm:prSet/>
      <dgm:spPr/>
      <dgm:t>
        <a:bodyPr/>
        <a:lstStyle/>
        <a:p>
          <a:endParaRPr lang="en-US"/>
        </a:p>
      </dgm:t>
    </dgm:pt>
    <dgm:pt modelId="{25439252-DE7F-4446-8A3F-B35C2C7E57AD}">
      <dgm:prSet/>
      <dgm:spPr/>
      <dgm:t>
        <a:bodyPr/>
        <a:lstStyle/>
        <a:p>
          <a:pPr>
            <a:lnSpc>
              <a:spcPct val="100000"/>
            </a:lnSpc>
            <a:defRPr cap="all"/>
          </a:pPr>
          <a:r>
            <a:rPr lang="en-US"/>
            <a:t>Background &amp; related works</a:t>
          </a:r>
        </a:p>
      </dgm:t>
    </dgm:pt>
    <dgm:pt modelId="{3E3D1621-109E-4591-8412-0086A27E04B5}" type="parTrans" cxnId="{F2FEE5AB-126A-4EAB-8B02-F1524C418879}">
      <dgm:prSet/>
      <dgm:spPr/>
      <dgm:t>
        <a:bodyPr/>
        <a:lstStyle/>
        <a:p>
          <a:endParaRPr lang="en-US"/>
        </a:p>
      </dgm:t>
    </dgm:pt>
    <dgm:pt modelId="{50EE58B2-0010-4F07-B659-B8D60BC1B845}" type="sibTrans" cxnId="{F2FEE5AB-126A-4EAB-8B02-F1524C418879}">
      <dgm:prSet/>
      <dgm:spPr/>
      <dgm:t>
        <a:bodyPr/>
        <a:lstStyle/>
        <a:p>
          <a:endParaRPr lang="en-US"/>
        </a:p>
      </dgm:t>
    </dgm:pt>
    <dgm:pt modelId="{5AF8A050-DA53-4155-BC04-CB0E9C4433A7}">
      <dgm:prSet/>
      <dgm:spPr/>
      <dgm:t>
        <a:bodyPr/>
        <a:lstStyle/>
        <a:p>
          <a:pPr>
            <a:lnSpc>
              <a:spcPct val="100000"/>
            </a:lnSpc>
            <a:defRPr cap="all"/>
          </a:pPr>
          <a:r>
            <a:rPr lang="en-US"/>
            <a:t>Model design &amp; Implementation</a:t>
          </a:r>
        </a:p>
      </dgm:t>
    </dgm:pt>
    <dgm:pt modelId="{A5974605-DB7D-4210-8544-3A3AD721F8B7}" type="parTrans" cxnId="{4A1B4F1B-166C-4FEC-9A7B-57EE435EAE1C}">
      <dgm:prSet/>
      <dgm:spPr/>
      <dgm:t>
        <a:bodyPr/>
        <a:lstStyle/>
        <a:p>
          <a:endParaRPr lang="en-US"/>
        </a:p>
      </dgm:t>
    </dgm:pt>
    <dgm:pt modelId="{02AB4491-EEA3-49C3-B23E-2FE924CF8B08}" type="sibTrans" cxnId="{4A1B4F1B-166C-4FEC-9A7B-57EE435EAE1C}">
      <dgm:prSet/>
      <dgm:spPr/>
      <dgm:t>
        <a:bodyPr/>
        <a:lstStyle/>
        <a:p>
          <a:endParaRPr lang="en-US"/>
        </a:p>
      </dgm:t>
    </dgm:pt>
    <dgm:pt modelId="{6EB65717-8B4F-44E6-8E75-E2759B563419}">
      <dgm:prSet/>
      <dgm:spPr/>
      <dgm:t>
        <a:bodyPr/>
        <a:lstStyle/>
        <a:p>
          <a:pPr>
            <a:lnSpc>
              <a:spcPct val="100000"/>
            </a:lnSpc>
            <a:defRPr cap="all"/>
          </a:pPr>
          <a:r>
            <a:rPr lang="en-US"/>
            <a:t>Experiment &amp; results discussion</a:t>
          </a:r>
        </a:p>
      </dgm:t>
    </dgm:pt>
    <dgm:pt modelId="{A8D76ADA-7D01-4A51-84A9-12E8EE88087A}" type="parTrans" cxnId="{4BF8B5D8-288D-4B5D-B077-1F0BF361EAB3}">
      <dgm:prSet/>
      <dgm:spPr/>
      <dgm:t>
        <a:bodyPr/>
        <a:lstStyle/>
        <a:p>
          <a:endParaRPr lang="en-US"/>
        </a:p>
      </dgm:t>
    </dgm:pt>
    <dgm:pt modelId="{03651B1C-F721-45A0-B4F2-7167DCA91458}" type="sibTrans" cxnId="{4BF8B5D8-288D-4B5D-B077-1F0BF361EAB3}">
      <dgm:prSet/>
      <dgm:spPr/>
      <dgm:t>
        <a:bodyPr/>
        <a:lstStyle/>
        <a:p>
          <a:endParaRPr lang="en-US"/>
        </a:p>
      </dgm:t>
    </dgm:pt>
    <dgm:pt modelId="{5E5E38CA-0280-5C40-AC85-8C9725167883}">
      <dgm:prSet/>
      <dgm:spPr/>
      <dgm:t>
        <a:bodyPr/>
        <a:lstStyle/>
        <a:p>
          <a:r>
            <a:rPr lang="en-US"/>
            <a:t>CONCLUSION &amp; FUTURE DIRECTION</a:t>
          </a:r>
        </a:p>
      </dgm:t>
    </dgm:pt>
    <dgm:pt modelId="{E8001EF4-3697-3C4C-A7E9-B588D38F2EBC}" type="parTrans" cxnId="{0090051A-817A-C349-8D86-DC65233E3549}">
      <dgm:prSet/>
      <dgm:spPr/>
      <dgm:t>
        <a:bodyPr/>
        <a:lstStyle/>
        <a:p>
          <a:endParaRPr lang="en-US"/>
        </a:p>
      </dgm:t>
    </dgm:pt>
    <dgm:pt modelId="{B26CBA98-7715-E54F-A6B5-4C65D80D7BF3}" type="sibTrans" cxnId="{0090051A-817A-C349-8D86-DC65233E3549}">
      <dgm:prSet/>
      <dgm:spPr/>
      <dgm:t>
        <a:bodyPr/>
        <a:lstStyle/>
        <a:p>
          <a:endParaRPr lang="en-US"/>
        </a:p>
      </dgm:t>
    </dgm:pt>
    <dgm:pt modelId="{4D2EA7FB-A965-924B-AFC4-E7548689BA92}" type="pres">
      <dgm:prSet presAssocID="{6CBA952C-BB84-42C5-BFE3-5291BE9ACF96}" presName="vert0" presStyleCnt="0">
        <dgm:presLayoutVars>
          <dgm:dir/>
          <dgm:animOne val="branch"/>
          <dgm:animLvl val="lvl"/>
        </dgm:presLayoutVars>
      </dgm:prSet>
      <dgm:spPr/>
    </dgm:pt>
    <dgm:pt modelId="{DA8ACF13-7228-B349-8C6B-8B39B51285A5}" type="pres">
      <dgm:prSet presAssocID="{0F3FC049-C80C-4304-9CD2-97C0C3F1043A}" presName="thickLine" presStyleLbl="alignNode1" presStyleIdx="0" presStyleCnt="6"/>
      <dgm:spPr/>
    </dgm:pt>
    <dgm:pt modelId="{E5F79E1B-A64B-AA40-A1CA-43D91B7078D2}" type="pres">
      <dgm:prSet presAssocID="{0F3FC049-C80C-4304-9CD2-97C0C3F1043A}" presName="horz1" presStyleCnt="0"/>
      <dgm:spPr/>
    </dgm:pt>
    <dgm:pt modelId="{7CB354F3-42FA-3B48-B3D8-B8FB47C0B9BF}" type="pres">
      <dgm:prSet presAssocID="{0F3FC049-C80C-4304-9CD2-97C0C3F1043A}" presName="tx1" presStyleLbl="revTx" presStyleIdx="0" presStyleCnt="6"/>
      <dgm:spPr/>
    </dgm:pt>
    <dgm:pt modelId="{93019DF8-FA12-3B46-9C5C-EA1E00D36E0C}" type="pres">
      <dgm:prSet presAssocID="{0F3FC049-C80C-4304-9CD2-97C0C3F1043A}" presName="vert1" presStyleCnt="0"/>
      <dgm:spPr/>
    </dgm:pt>
    <dgm:pt modelId="{0DABBD35-D252-B241-BA14-6C6C7D6DAA4F}" type="pres">
      <dgm:prSet presAssocID="{6FD2556E-FC8C-435C-B9B6-F3A754EB46B2}" presName="thickLine" presStyleLbl="alignNode1" presStyleIdx="1" presStyleCnt="6"/>
      <dgm:spPr/>
    </dgm:pt>
    <dgm:pt modelId="{79E2ABC7-8014-4B43-BB5A-1A3780357BD2}" type="pres">
      <dgm:prSet presAssocID="{6FD2556E-FC8C-435C-B9B6-F3A754EB46B2}" presName="horz1" presStyleCnt="0"/>
      <dgm:spPr/>
    </dgm:pt>
    <dgm:pt modelId="{F7A985EB-952B-6841-AB92-E618135CC554}" type="pres">
      <dgm:prSet presAssocID="{6FD2556E-FC8C-435C-B9B6-F3A754EB46B2}" presName="tx1" presStyleLbl="revTx" presStyleIdx="1" presStyleCnt="6"/>
      <dgm:spPr/>
    </dgm:pt>
    <dgm:pt modelId="{F8F26DB3-3C92-464A-9835-BD5B986E5AA4}" type="pres">
      <dgm:prSet presAssocID="{6FD2556E-FC8C-435C-B9B6-F3A754EB46B2}" presName="vert1" presStyleCnt="0"/>
      <dgm:spPr/>
    </dgm:pt>
    <dgm:pt modelId="{2375BAE4-896C-E148-8273-3CA358209F14}" type="pres">
      <dgm:prSet presAssocID="{25439252-DE7F-4446-8A3F-B35C2C7E57AD}" presName="thickLine" presStyleLbl="alignNode1" presStyleIdx="2" presStyleCnt="6"/>
      <dgm:spPr/>
    </dgm:pt>
    <dgm:pt modelId="{94E97ECA-A8B2-944C-A01A-85529B2FAAE4}" type="pres">
      <dgm:prSet presAssocID="{25439252-DE7F-4446-8A3F-B35C2C7E57AD}" presName="horz1" presStyleCnt="0"/>
      <dgm:spPr/>
    </dgm:pt>
    <dgm:pt modelId="{47607F6A-5F42-BC48-A046-9A9CBD09401B}" type="pres">
      <dgm:prSet presAssocID="{25439252-DE7F-4446-8A3F-B35C2C7E57AD}" presName="tx1" presStyleLbl="revTx" presStyleIdx="2" presStyleCnt="6"/>
      <dgm:spPr/>
    </dgm:pt>
    <dgm:pt modelId="{B802FA00-F93A-E04E-9222-A92C969A23E9}" type="pres">
      <dgm:prSet presAssocID="{25439252-DE7F-4446-8A3F-B35C2C7E57AD}" presName="vert1" presStyleCnt="0"/>
      <dgm:spPr/>
    </dgm:pt>
    <dgm:pt modelId="{C6F0D3FF-193E-7745-ACED-047FA30ABBCE}" type="pres">
      <dgm:prSet presAssocID="{5AF8A050-DA53-4155-BC04-CB0E9C4433A7}" presName="thickLine" presStyleLbl="alignNode1" presStyleIdx="3" presStyleCnt="6"/>
      <dgm:spPr/>
    </dgm:pt>
    <dgm:pt modelId="{8758A155-E8F0-7E4A-AF33-2B72E388F81B}" type="pres">
      <dgm:prSet presAssocID="{5AF8A050-DA53-4155-BC04-CB0E9C4433A7}" presName="horz1" presStyleCnt="0"/>
      <dgm:spPr/>
    </dgm:pt>
    <dgm:pt modelId="{159F66E1-3186-A942-B26D-6E57CF5E742A}" type="pres">
      <dgm:prSet presAssocID="{5AF8A050-DA53-4155-BC04-CB0E9C4433A7}" presName="tx1" presStyleLbl="revTx" presStyleIdx="3" presStyleCnt="6"/>
      <dgm:spPr/>
    </dgm:pt>
    <dgm:pt modelId="{AA9DE5BB-476A-1A43-9ED7-C52169AA8C63}" type="pres">
      <dgm:prSet presAssocID="{5AF8A050-DA53-4155-BC04-CB0E9C4433A7}" presName="vert1" presStyleCnt="0"/>
      <dgm:spPr/>
    </dgm:pt>
    <dgm:pt modelId="{E94B58C3-E24F-B146-AFC6-78FE7167FEA9}" type="pres">
      <dgm:prSet presAssocID="{6EB65717-8B4F-44E6-8E75-E2759B563419}" presName="thickLine" presStyleLbl="alignNode1" presStyleIdx="4" presStyleCnt="6"/>
      <dgm:spPr/>
    </dgm:pt>
    <dgm:pt modelId="{FD167914-686C-0C45-8A4D-53CC8792F508}" type="pres">
      <dgm:prSet presAssocID="{6EB65717-8B4F-44E6-8E75-E2759B563419}" presName="horz1" presStyleCnt="0"/>
      <dgm:spPr/>
    </dgm:pt>
    <dgm:pt modelId="{E748019A-4E0A-A145-8805-88AFA8B5DE77}" type="pres">
      <dgm:prSet presAssocID="{6EB65717-8B4F-44E6-8E75-E2759B563419}" presName="tx1" presStyleLbl="revTx" presStyleIdx="4" presStyleCnt="6"/>
      <dgm:spPr/>
    </dgm:pt>
    <dgm:pt modelId="{134A7980-44FC-F648-A540-0F9E609A4A7C}" type="pres">
      <dgm:prSet presAssocID="{6EB65717-8B4F-44E6-8E75-E2759B563419}" presName="vert1" presStyleCnt="0"/>
      <dgm:spPr/>
    </dgm:pt>
    <dgm:pt modelId="{0CB611E0-58DF-DB40-9AB9-13D09E87DE35}" type="pres">
      <dgm:prSet presAssocID="{5E5E38CA-0280-5C40-AC85-8C9725167883}" presName="thickLine" presStyleLbl="alignNode1" presStyleIdx="5" presStyleCnt="6"/>
      <dgm:spPr/>
    </dgm:pt>
    <dgm:pt modelId="{AE72EBAE-A40C-864B-B11E-E1D5EE984FD6}" type="pres">
      <dgm:prSet presAssocID="{5E5E38CA-0280-5C40-AC85-8C9725167883}" presName="horz1" presStyleCnt="0"/>
      <dgm:spPr/>
    </dgm:pt>
    <dgm:pt modelId="{A4DA8163-579F-074F-A54C-82FEB1B27305}" type="pres">
      <dgm:prSet presAssocID="{5E5E38CA-0280-5C40-AC85-8C9725167883}" presName="tx1" presStyleLbl="revTx" presStyleIdx="5" presStyleCnt="6"/>
      <dgm:spPr/>
    </dgm:pt>
    <dgm:pt modelId="{72D87615-9071-CC4F-B6D7-5D819C06649D}" type="pres">
      <dgm:prSet presAssocID="{5E5E38CA-0280-5C40-AC85-8C9725167883}" presName="vert1" presStyleCnt="0"/>
      <dgm:spPr/>
    </dgm:pt>
  </dgm:ptLst>
  <dgm:cxnLst>
    <dgm:cxn modelId="{0090051A-817A-C349-8D86-DC65233E3549}" srcId="{6CBA952C-BB84-42C5-BFE3-5291BE9ACF96}" destId="{5E5E38CA-0280-5C40-AC85-8C9725167883}" srcOrd="5" destOrd="0" parTransId="{E8001EF4-3697-3C4C-A7E9-B588D38F2EBC}" sibTransId="{B26CBA98-7715-E54F-A6B5-4C65D80D7BF3}"/>
    <dgm:cxn modelId="{4A1B4F1B-166C-4FEC-9A7B-57EE435EAE1C}" srcId="{6CBA952C-BB84-42C5-BFE3-5291BE9ACF96}" destId="{5AF8A050-DA53-4155-BC04-CB0E9C4433A7}" srcOrd="3" destOrd="0" parTransId="{A5974605-DB7D-4210-8544-3A3AD721F8B7}" sibTransId="{02AB4491-EEA3-49C3-B23E-2FE924CF8B08}"/>
    <dgm:cxn modelId="{BF755529-D637-E04D-AA37-DE5F6854B4D2}" type="presOf" srcId="{5E5E38CA-0280-5C40-AC85-8C9725167883}" destId="{A4DA8163-579F-074F-A54C-82FEB1B27305}" srcOrd="0" destOrd="0" presId="urn:microsoft.com/office/officeart/2008/layout/LinedList"/>
    <dgm:cxn modelId="{70A7813C-3F96-4C91-A905-FF561D0D7D45}" srcId="{6CBA952C-BB84-42C5-BFE3-5291BE9ACF96}" destId="{0F3FC049-C80C-4304-9CD2-97C0C3F1043A}" srcOrd="0" destOrd="0" parTransId="{70D37E60-CCFD-4DF7-B105-67D48D207928}" sibTransId="{A07B90CC-D914-4566-83CF-BB1D89878161}"/>
    <dgm:cxn modelId="{CF8F085E-0ACE-F647-AFDD-219AA5469154}" type="presOf" srcId="{5AF8A050-DA53-4155-BC04-CB0E9C4433A7}" destId="{159F66E1-3186-A942-B26D-6E57CF5E742A}" srcOrd="0" destOrd="0" presId="urn:microsoft.com/office/officeart/2008/layout/LinedList"/>
    <dgm:cxn modelId="{D97E3543-02D7-9842-BF64-1CC619370EEE}" type="presOf" srcId="{6FD2556E-FC8C-435C-B9B6-F3A754EB46B2}" destId="{F7A985EB-952B-6841-AB92-E618135CC554}" srcOrd="0" destOrd="0" presId="urn:microsoft.com/office/officeart/2008/layout/LinedList"/>
    <dgm:cxn modelId="{C0E0C856-1EE4-FE41-9FB8-59D723CEEFB3}" type="presOf" srcId="{0F3FC049-C80C-4304-9CD2-97C0C3F1043A}" destId="{7CB354F3-42FA-3B48-B3D8-B8FB47C0B9BF}" srcOrd="0" destOrd="0" presId="urn:microsoft.com/office/officeart/2008/layout/LinedList"/>
    <dgm:cxn modelId="{C133B593-6C72-464D-8E98-02B87F22E915}" srcId="{6CBA952C-BB84-42C5-BFE3-5291BE9ACF96}" destId="{6FD2556E-FC8C-435C-B9B6-F3A754EB46B2}" srcOrd="1" destOrd="0" parTransId="{2A267234-B81C-4BBE-AE3C-A3F5EF86313F}" sibTransId="{1EEFB0AB-99D8-44A1-A7C4-5756135794D9}"/>
    <dgm:cxn modelId="{DBB48D95-679A-7946-95CF-EDB76E12ED02}" type="presOf" srcId="{6EB65717-8B4F-44E6-8E75-E2759B563419}" destId="{E748019A-4E0A-A145-8805-88AFA8B5DE77}" srcOrd="0" destOrd="0" presId="urn:microsoft.com/office/officeart/2008/layout/LinedList"/>
    <dgm:cxn modelId="{FE31C39C-B1C6-BA4D-AE58-D23B27E41555}" type="presOf" srcId="{6CBA952C-BB84-42C5-BFE3-5291BE9ACF96}" destId="{4D2EA7FB-A965-924B-AFC4-E7548689BA92}" srcOrd="0" destOrd="0" presId="urn:microsoft.com/office/officeart/2008/layout/LinedList"/>
    <dgm:cxn modelId="{F2FEE5AB-126A-4EAB-8B02-F1524C418879}" srcId="{6CBA952C-BB84-42C5-BFE3-5291BE9ACF96}" destId="{25439252-DE7F-4446-8A3F-B35C2C7E57AD}" srcOrd="2" destOrd="0" parTransId="{3E3D1621-109E-4591-8412-0086A27E04B5}" sibTransId="{50EE58B2-0010-4F07-B659-B8D60BC1B845}"/>
    <dgm:cxn modelId="{910D9FBB-C26F-8145-8C95-5FD85FE70293}" type="presOf" srcId="{25439252-DE7F-4446-8A3F-B35C2C7E57AD}" destId="{47607F6A-5F42-BC48-A046-9A9CBD09401B}" srcOrd="0" destOrd="0" presId="urn:microsoft.com/office/officeart/2008/layout/LinedList"/>
    <dgm:cxn modelId="{4BF8B5D8-288D-4B5D-B077-1F0BF361EAB3}" srcId="{6CBA952C-BB84-42C5-BFE3-5291BE9ACF96}" destId="{6EB65717-8B4F-44E6-8E75-E2759B563419}" srcOrd="4" destOrd="0" parTransId="{A8D76ADA-7D01-4A51-84A9-12E8EE88087A}" sibTransId="{03651B1C-F721-45A0-B4F2-7167DCA91458}"/>
    <dgm:cxn modelId="{47CA20DC-748A-A945-B91D-9DB9D73DF794}" type="presParOf" srcId="{4D2EA7FB-A965-924B-AFC4-E7548689BA92}" destId="{DA8ACF13-7228-B349-8C6B-8B39B51285A5}" srcOrd="0" destOrd="0" presId="urn:microsoft.com/office/officeart/2008/layout/LinedList"/>
    <dgm:cxn modelId="{D0B14100-1C54-1F40-9705-7D5A2AFC419D}" type="presParOf" srcId="{4D2EA7FB-A965-924B-AFC4-E7548689BA92}" destId="{E5F79E1B-A64B-AA40-A1CA-43D91B7078D2}" srcOrd="1" destOrd="0" presId="urn:microsoft.com/office/officeart/2008/layout/LinedList"/>
    <dgm:cxn modelId="{65186645-C458-5D42-88E6-DB892AEF7CC2}" type="presParOf" srcId="{E5F79E1B-A64B-AA40-A1CA-43D91B7078D2}" destId="{7CB354F3-42FA-3B48-B3D8-B8FB47C0B9BF}" srcOrd="0" destOrd="0" presId="urn:microsoft.com/office/officeart/2008/layout/LinedList"/>
    <dgm:cxn modelId="{6A2E17D3-CC0F-F14A-8271-DAB0145BA59C}" type="presParOf" srcId="{E5F79E1B-A64B-AA40-A1CA-43D91B7078D2}" destId="{93019DF8-FA12-3B46-9C5C-EA1E00D36E0C}" srcOrd="1" destOrd="0" presId="urn:microsoft.com/office/officeart/2008/layout/LinedList"/>
    <dgm:cxn modelId="{39AB2666-4972-0445-B6CA-E94086CDF6C5}" type="presParOf" srcId="{4D2EA7FB-A965-924B-AFC4-E7548689BA92}" destId="{0DABBD35-D252-B241-BA14-6C6C7D6DAA4F}" srcOrd="2" destOrd="0" presId="urn:microsoft.com/office/officeart/2008/layout/LinedList"/>
    <dgm:cxn modelId="{C9411B12-B8F0-9C44-B07B-6571C56E28FD}" type="presParOf" srcId="{4D2EA7FB-A965-924B-AFC4-E7548689BA92}" destId="{79E2ABC7-8014-4B43-BB5A-1A3780357BD2}" srcOrd="3" destOrd="0" presId="urn:microsoft.com/office/officeart/2008/layout/LinedList"/>
    <dgm:cxn modelId="{68344FC5-CDD8-FA4E-9E55-BA2A88639B4D}" type="presParOf" srcId="{79E2ABC7-8014-4B43-BB5A-1A3780357BD2}" destId="{F7A985EB-952B-6841-AB92-E618135CC554}" srcOrd="0" destOrd="0" presId="urn:microsoft.com/office/officeart/2008/layout/LinedList"/>
    <dgm:cxn modelId="{A4F9C836-AB7B-084D-AA42-6DF90B6AAAC3}" type="presParOf" srcId="{79E2ABC7-8014-4B43-BB5A-1A3780357BD2}" destId="{F8F26DB3-3C92-464A-9835-BD5B986E5AA4}" srcOrd="1" destOrd="0" presId="urn:microsoft.com/office/officeart/2008/layout/LinedList"/>
    <dgm:cxn modelId="{15CC752D-3738-8848-8ED5-AFAF69E3ECFF}" type="presParOf" srcId="{4D2EA7FB-A965-924B-AFC4-E7548689BA92}" destId="{2375BAE4-896C-E148-8273-3CA358209F14}" srcOrd="4" destOrd="0" presId="urn:microsoft.com/office/officeart/2008/layout/LinedList"/>
    <dgm:cxn modelId="{A7462902-FE1F-B34E-9728-06099098DD8D}" type="presParOf" srcId="{4D2EA7FB-A965-924B-AFC4-E7548689BA92}" destId="{94E97ECA-A8B2-944C-A01A-85529B2FAAE4}" srcOrd="5" destOrd="0" presId="urn:microsoft.com/office/officeart/2008/layout/LinedList"/>
    <dgm:cxn modelId="{A42C59D5-4498-3D48-89E2-CDB48EF2242A}" type="presParOf" srcId="{94E97ECA-A8B2-944C-A01A-85529B2FAAE4}" destId="{47607F6A-5F42-BC48-A046-9A9CBD09401B}" srcOrd="0" destOrd="0" presId="urn:microsoft.com/office/officeart/2008/layout/LinedList"/>
    <dgm:cxn modelId="{AB3BC24D-6037-AF42-8681-3DC9E8276ADD}" type="presParOf" srcId="{94E97ECA-A8B2-944C-A01A-85529B2FAAE4}" destId="{B802FA00-F93A-E04E-9222-A92C969A23E9}" srcOrd="1" destOrd="0" presId="urn:microsoft.com/office/officeart/2008/layout/LinedList"/>
    <dgm:cxn modelId="{CA5A0915-344F-0A43-B3A9-87F9900DA105}" type="presParOf" srcId="{4D2EA7FB-A965-924B-AFC4-E7548689BA92}" destId="{C6F0D3FF-193E-7745-ACED-047FA30ABBCE}" srcOrd="6" destOrd="0" presId="urn:microsoft.com/office/officeart/2008/layout/LinedList"/>
    <dgm:cxn modelId="{DE0A429C-A603-C448-85B6-0EAB483D7E8E}" type="presParOf" srcId="{4D2EA7FB-A965-924B-AFC4-E7548689BA92}" destId="{8758A155-E8F0-7E4A-AF33-2B72E388F81B}" srcOrd="7" destOrd="0" presId="urn:microsoft.com/office/officeart/2008/layout/LinedList"/>
    <dgm:cxn modelId="{7D4CCEEE-718D-3D47-BE89-97DFAEE89C45}" type="presParOf" srcId="{8758A155-E8F0-7E4A-AF33-2B72E388F81B}" destId="{159F66E1-3186-A942-B26D-6E57CF5E742A}" srcOrd="0" destOrd="0" presId="urn:microsoft.com/office/officeart/2008/layout/LinedList"/>
    <dgm:cxn modelId="{E5669D80-7F46-FA45-A23E-03C5EF33A63D}" type="presParOf" srcId="{8758A155-E8F0-7E4A-AF33-2B72E388F81B}" destId="{AA9DE5BB-476A-1A43-9ED7-C52169AA8C63}" srcOrd="1" destOrd="0" presId="urn:microsoft.com/office/officeart/2008/layout/LinedList"/>
    <dgm:cxn modelId="{5C1156A1-2616-E844-B4C2-B678233E7C84}" type="presParOf" srcId="{4D2EA7FB-A965-924B-AFC4-E7548689BA92}" destId="{E94B58C3-E24F-B146-AFC6-78FE7167FEA9}" srcOrd="8" destOrd="0" presId="urn:microsoft.com/office/officeart/2008/layout/LinedList"/>
    <dgm:cxn modelId="{A90781EB-D1CA-1541-AA0C-BE144EB2A191}" type="presParOf" srcId="{4D2EA7FB-A965-924B-AFC4-E7548689BA92}" destId="{FD167914-686C-0C45-8A4D-53CC8792F508}" srcOrd="9" destOrd="0" presId="urn:microsoft.com/office/officeart/2008/layout/LinedList"/>
    <dgm:cxn modelId="{B26D0F8E-2E85-9841-B168-6D75291849DD}" type="presParOf" srcId="{FD167914-686C-0C45-8A4D-53CC8792F508}" destId="{E748019A-4E0A-A145-8805-88AFA8B5DE77}" srcOrd="0" destOrd="0" presId="urn:microsoft.com/office/officeart/2008/layout/LinedList"/>
    <dgm:cxn modelId="{6A205DE4-720E-504B-97B9-E1FB76CC4636}" type="presParOf" srcId="{FD167914-686C-0C45-8A4D-53CC8792F508}" destId="{134A7980-44FC-F648-A540-0F9E609A4A7C}" srcOrd="1" destOrd="0" presId="urn:microsoft.com/office/officeart/2008/layout/LinedList"/>
    <dgm:cxn modelId="{ED2136BD-FDC8-414A-A9E7-47DE6EBEDE2A}" type="presParOf" srcId="{4D2EA7FB-A965-924B-AFC4-E7548689BA92}" destId="{0CB611E0-58DF-DB40-9AB9-13D09E87DE35}" srcOrd="10" destOrd="0" presId="urn:microsoft.com/office/officeart/2008/layout/LinedList"/>
    <dgm:cxn modelId="{25CF9EA8-C8BE-984D-9E9C-A113370EDDED}" type="presParOf" srcId="{4D2EA7FB-A965-924B-AFC4-E7548689BA92}" destId="{AE72EBAE-A40C-864B-B11E-E1D5EE984FD6}" srcOrd="11" destOrd="0" presId="urn:microsoft.com/office/officeart/2008/layout/LinedList"/>
    <dgm:cxn modelId="{1861EB1C-DBF0-A847-B003-42DC66C1F2C0}" type="presParOf" srcId="{AE72EBAE-A40C-864B-B11E-E1D5EE984FD6}" destId="{A4DA8163-579F-074F-A54C-82FEB1B27305}" srcOrd="0" destOrd="0" presId="urn:microsoft.com/office/officeart/2008/layout/LinedList"/>
    <dgm:cxn modelId="{8551E4B8-49A3-664C-BD46-9C28D0A7C2C9}" type="presParOf" srcId="{AE72EBAE-A40C-864B-B11E-E1D5EE984FD6}" destId="{72D87615-9071-CC4F-B6D7-5D819C06649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5C60A1-03B1-447E-ADFA-7FB57ABB5A81}"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8A906DF3-4D34-44A8-9CFD-A702C17792DE}">
      <dgm:prSet/>
      <dgm:spPr/>
      <dgm:t>
        <a:bodyPr/>
        <a:lstStyle/>
        <a:p>
          <a:pPr>
            <a:lnSpc>
              <a:spcPct val="100000"/>
            </a:lnSpc>
            <a:defRPr cap="all"/>
          </a:pPr>
          <a:r>
            <a:rPr lang="en-US"/>
            <a:t>UAV: Unmanned Aerial Vehicle</a:t>
          </a:r>
        </a:p>
      </dgm:t>
    </dgm:pt>
    <dgm:pt modelId="{B8D6589F-F942-457C-B178-F0F1A64A9634}" type="parTrans" cxnId="{CC0F7CC5-005C-4FB1-85E7-3CE373946B11}">
      <dgm:prSet/>
      <dgm:spPr/>
      <dgm:t>
        <a:bodyPr/>
        <a:lstStyle/>
        <a:p>
          <a:endParaRPr lang="en-US"/>
        </a:p>
      </dgm:t>
    </dgm:pt>
    <dgm:pt modelId="{023B7BBD-D07B-4139-AB3D-8A8C939EF2BB}" type="sibTrans" cxnId="{CC0F7CC5-005C-4FB1-85E7-3CE373946B11}">
      <dgm:prSet/>
      <dgm:spPr/>
      <dgm:t>
        <a:bodyPr/>
        <a:lstStyle/>
        <a:p>
          <a:endParaRPr lang="en-US"/>
        </a:p>
      </dgm:t>
    </dgm:pt>
    <dgm:pt modelId="{2976960F-B754-485D-9E83-3A51862EB21E}">
      <dgm:prSet/>
      <dgm:spPr/>
      <dgm:t>
        <a:bodyPr/>
        <a:lstStyle/>
        <a:p>
          <a:pPr>
            <a:lnSpc>
              <a:spcPct val="100000"/>
            </a:lnSpc>
            <a:defRPr cap="all"/>
          </a:pPr>
          <a:r>
            <a:rPr lang="en-US"/>
            <a:t>RAT: Radio Access Technology</a:t>
          </a:r>
        </a:p>
      </dgm:t>
    </dgm:pt>
    <dgm:pt modelId="{52467F0C-A4B5-4059-A919-BE55CF96DBE2}" type="parTrans" cxnId="{B97C65A3-A828-49E8-BB68-43AAE6A25D47}">
      <dgm:prSet/>
      <dgm:spPr/>
      <dgm:t>
        <a:bodyPr/>
        <a:lstStyle/>
        <a:p>
          <a:endParaRPr lang="en-US"/>
        </a:p>
      </dgm:t>
    </dgm:pt>
    <dgm:pt modelId="{517B8B99-C263-4AFF-9138-9B9847DC5827}" type="sibTrans" cxnId="{B97C65A3-A828-49E8-BB68-43AAE6A25D47}">
      <dgm:prSet/>
      <dgm:spPr/>
      <dgm:t>
        <a:bodyPr/>
        <a:lstStyle/>
        <a:p>
          <a:endParaRPr lang="en-US"/>
        </a:p>
      </dgm:t>
    </dgm:pt>
    <dgm:pt modelId="{8A8A4B11-1F17-4C59-AB8C-1618831BB0B3}">
      <dgm:prSet/>
      <dgm:spPr/>
      <dgm:t>
        <a:bodyPr/>
        <a:lstStyle/>
        <a:p>
          <a:pPr>
            <a:lnSpc>
              <a:spcPct val="100000"/>
            </a:lnSpc>
            <a:defRPr cap="all"/>
          </a:pPr>
          <a:r>
            <a:rPr lang="en-US"/>
            <a:t>MEC: Mobile Edge Computing</a:t>
          </a:r>
        </a:p>
      </dgm:t>
    </dgm:pt>
    <dgm:pt modelId="{D723D09B-3ECB-4B0B-94EB-F60F094091B9}" type="parTrans" cxnId="{29F4EB9A-E296-4004-8524-B82BF65A3B60}">
      <dgm:prSet/>
      <dgm:spPr/>
      <dgm:t>
        <a:bodyPr/>
        <a:lstStyle/>
        <a:p>
          <a:endParaRPr lang="en-US"/>
        </a:p>
      </dgm:t>
    </dgm:pt>
    <dgm:pt modelId="{F09BB6FE-C931-4A76-9E3E-BCDA96AAAF69}" type="sibTrans" cxnId="{29F4EB9A-E296-4004-8524-B82BF65A3B60}">
      <dgm:prSet/>
      <dgm:spPr/>
      <dgm:t>
        <a:bodyPr/>
        <a:lstStyle/>
        <a:p>
          <a:endParaRPr lang="en-US"/>
        </a:p>
      </dgm:t>
    </dgm:pt>
    <dgm:pt modelId="{45A88E97-4BFD-4C71-BCDF-BF1F3E99CB0C}">
      <dgm:prSet/>
      <dgm:spPr/>
      <dgm:t>
        <a:bodyPr/>
        <a:lstStyle/>
        <a:p>
          <a:pPr>
            <a:lnSpc>
              <a:spcPct val="100000"/>
            </a:lnSpc>
            <a:defRPr cap="all"/>
          </a:pPr>
          <a:r>
            <a:rPr lang="en-US"/>
            <a:t>LBPH: Local Binary Pattern Histogram</a:t>
          </a:r>
        </a:p>
      </dgm:t>
    </dgm:pt>
    <dgm:pt modelId="{40E252BB-F5DD-4789-8792-D0D5BC30F207}" type="parTrans" cxnId="{B2A9FDCD-62BB-4F1B-8B59-06D3FD464D39}">
      <dgm:prSet/>
      <dgm:spPr/>
      <dgm:t>
        <a:bodyPr/>
        <a:lstStyle/>
        <a:p>
          <a:endParaRPr lang="en-US"/>
        </a:p>
      </dgm:t>
    </dgm:pt>
    <dgm:pt modelId="{C70B2FB0-7362-4C60-9FA2-5CB26A774C1F}" type="sibTrans" cxnId="{B2A9FDCD-62BB-4F1B-8B59-06D3FD464D39}">
      <dgm:prSet/>
      <dgm:spPr/>
      <dgm:t>
        <a:bodyPr/>
        <a:lstStyle/>
        <a:p>
          <a:endParaRPr lang="en-US"/>
        </a:p>
      </dgm:t>
    </dgm:pt>
    <dgm:pt modelId="{DACDAC10-5E06-46FD-8BC9-1993607CC721}">
      <dgm:prSet/>
      <dgm:spPr/>
      <dgm:t>
        <a:bodyPr/>
        <a:lstStyle/>
        <a:p>
          <a:pPr>
            <a:lnSpc>
              <a:spcPct val="100000"/>
            </a:lnSpc>
            <a:defRPr cap="all"/>
          </a:pPr>
          <a:r>
            <a:rPr lang="en-US"/>
            <a:t>VAS: Value Added Services</a:t>
          </a:r>
        </a:p>
      </dgm:t>
    </dgm:pt>
    <dgm:pt modelId="{75CE30A3-661F-4496-BAEB-74066C480EF7}" type="parTrans" cxnId="{B11E3374-7647-403D-8949-D2D54EDA7857}">
      <dgm:prSet/>
      <dgm:spPr/>
      <dgm:t>
        <a:bodyPr/>
        <a:lstStyle/>
        <a:p>
          <a:endParaRPr lang="en-US"/>
        </a:p>
      </dgm:t>
    </dgm:pt>
    <dgm:pt modelId="{F71E7D8D-A823-4A49-A069-BD77CF20EA85}" type="sibTrans" cxnId="{B11E3374-7647-403D-8949-D2D54EDA7857}">
      <dgm:prSet/>
      <dgm:spPr/>
      <dgm:t>
        <a:bodyPr/>
        <a:lstStyle/>
        <a:p>
          <a:endParaRPr lang="en-US"/>
        </a:p>
      </dgm:t>
    </dgm:pt>
    <dgm:pt modelId="{1D54CAF4-0193-462E-AC5F-0F607E0C1CF1}" type="pres">
      <dgm:prSet presAssocID="{2D5C60A1-03B1-447E-ADFA-7FB57ABB5A81}" presName="root" presStyleCnt="0">
        <dgm:presLayoutVars>
          <dgm:dir/>
          <dgm:resizeHandles val="exact"/>
        </dgm:presLayoutVars>
      </dgm:prSet>
      <dgm:spPr/>
    </dgm:pt>
    <dgm:pt modelId="{751D77D9-C917-40D5-A9F1-006DAFBB79F9}" type="pres">
      <dgm:prSet presAssocID="{8A906DF3-4D34-44A8-9CFD-A702C17792DE}" presName="compNode" presStyleCnt="0"/>
      <dgm:spPr/>
    </dgm:pt>
    <dgm:pt modelId="{6A5F9925-2D9E-4D7D-AAE2-03DE833CF92D}" type="pres">
      <dgm:prSet presAssocID="{8A906DF3-4D34-44A8-9CFD-A702C17792DE}" presName="iconBgRect" presStyleLbl="bgShp" presStyleIdx="0" presStyleCnt="5"/>
      <dgm:spPr>
        <a:prstGeom prst="round2DiagRect">
          <a:avLst>
            <a:gd name="adj1" fmla="val 29727"/>
            <a:gd name="adj2" fmla="val 0"/>
          </a:avLst>
        </a:prstGeom>
      </dgm:spPr>
    </dgm:pt>
    <dgm:pt modelId="{F40E54FC-32FA-4143-B39B-FE2DC6ABE456}" type="pres">
      <dgm:prSet presAssocID="{8A906DF3-4D34-44A8-9CFD-A702C17792DE}"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licopter"/>
        </a:ext>
      </dgm:extLst>
    </dgm:pt>
    <dgm:pt modelId="{6805F14B-EB68-47E0-9BFB-4D163E602EE3}" type="pres">
      <dgm:prSet presAssocID="{8A906DF3-4D34-44A8-9CFD-A702C17792DE}" presName="spaceRect" presStyleCnt="0"/>
      <dgm:spPr/>
    </dgm:pt>
    <dgm:pt modelId="{B2275D7A-0473-4E74-AB6E-302CB59E9B20}" type="pres">
      <dgm:prSet presAssocID="{8A906DF3-4D34-44A8-9CFD-A702C17792DE}" presName="textRect" presStyleLbl="revTx" presStyleIdx="0" presStyleCnt="5">
        <dgm:presLayoutVars>
          <dgm:chMax val="1"/>
          <dgm:chPref val="1"/>
        </dgm:presLayoutVars>
      </dgm:prSet>
      <dgm:spPr/>
    </dgm:pt>
    <dgm:pt modelId="{2E1EA241-7BDA-4D56-A3B8-FB78C3664A3A}" type="pres">
      <dgm:prSet presAssocID="{023B7BBD-D07B-4139-AB3D-8A8C939EF2BB}" presName="sibTrans" presStyleCnt="0"/>
      <dgm:spPr/>
    </dgm:pt>
    <dgm:pt modelId="{B7D702E1-37DF-4705-84FA-9B44527AF9A9}" type="pres">
      <dgm:prSet presAssocID="{2976960F-B754-485D-9E83-3A51862EB21E}" presName="compNode" presStyleCnt="0"/>
      <dgm:spPr/>
    </dgm:pt>
    <dgm:pt modelId="{A5A6F530-0448-4A86-847D-6FDF40C8859F}" type="pres">
      <dgm:prSet presAssocID="{2976960F-B754-485D-9E83-3A51862EB21E}" presName="iconBgRect" presStyleLbl="bgShp" presStyleIdx="1" presStyleCnt="5"/>
      <dgm:spPr>
        <a:prstGeom prst="round2DiagRect">
          <a:avLst>
            <a:gd name="adj1" fmla="val 29727"/>
            <a:gd name="adj2" fmla="val 0"/>
          </a:avLst>
        </a:prstGeom>
      </dgm:spPr>
    </dgm:pt>
    <dgm:pt modelId="{3289ED1D-A328-4102-802D-3067F1780065}" type="pres">
      <dgm:prSet presAssocID="{2976960F-B754-485D-9E83-3A51862EB21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at"/>
        </a:ext>
      </dgm:extLst>
    </dgm:pt>
    <dgm:pt modelId="{11C61D7C-36D6-45F2-BB22-5E7EA1B952FA}" type="pres">
      <dgm:prSet presAssocID="{2976960F-B754-485D-9E83-3A51862EB21E}" presName="spaceRect" presStyleCnt="0"/>
      <dgm:spPr/>
    </dgm:pt>
    <dgm:pt modelId="{5510833A-D69A-4210-AA8B-F1A91D4D1DCE}" type="pres">
      <dgm:prSet presAssocID="{2976960F-B754-485D-9E83-3A51862EB21E}" presName="textRect" presStyleLbl="revTx" presStyleIdx="1" presStyleCnt="5">
        <dgm:presLayoutVars>
          <dgm:chMax val="1"/>
          <dgm:chPref val="1"/>
        </dgm:presLayoutVars>
      </dgm:prSet>
      <dgm:spPr/>
    </dgm:pt>
    <dgm:pt modelId="{F68E28F2-4BF5-4274-A2AA-3FE8BA622401}" type="pres">
      <dgm:prSet presAssocID="{517B8B99-C263-4AFF-9138-9B9847DC5827}" presName="sibTrans" presStyleCnt="0"/>
      <dgm:spPr/>
    </dgm:pt>
    <dgm:pt modelId="{56CFB336-611F-45B6-878E-647666099CDE}" type="pres">
      <dgm:prSet presAssocID="{8A8A4B11-1F17-4C59-AB8C-1618831BB0B3}" presName="compNode" presStyleCnt="0"/>
      <dgm:spPr/>
    </dgm:pt>
    <dgm:pt modelId="{63B95857-57E6-4675-AA29-5A351056AA0E}" type="pres">
      <dgm:prSet presAssocID="{8A8A4B11-1F17-4C59-AB8C-1618831BB0B3}" presName="iconBgRect" presStyleLbl="bgShp" presStyleIdx="2" presStyleCnt="5"/>
      <dgm:spPr>
        <a:prstGeom prst="round2DiagRect">
          <a:avLst>
            <a:gd name="adj1" fmla="val 29727"/>
            <a:gd name="adj2" fmla="val 0"/>
          </a:avLst>
        </a:prstGeom>
      </dgm:spPr>
    </dgm:pt>
    <dgm:pt modelId="{1CD780A2-6CBC-4E0F-853B-66A165060BA3}" type="pres">
      <dgm:prSet presAssocID="{8A8A4B11-1F17-4C59-AB8C-1618831BB0B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ireless router"/>
        </a:ext>
      </dgm:extLst>
    </dgm:pt>
    <dgm:pt modelId="{233EB5D6-3806-4722-B484-79DF5CC414E2}" type="pres">
      <dgm:prSet presAssocID="{8A8A4B11-1F17-4C59-AB8C-1618831BB0B3}" presName="spaceRect" presStyleCnt="0"/>
      <dgm:spPr/>
    </dgm:pt>
    <dgm:pt modelId="{0FAD4085-FCD5-4404-BC36-6E111B68BBCA}" type="pres">
      <dgm:prSet presAssocID="{8A8A4B11-1F17-4C59-AB8C-1618831BB0B3}" presName="textRect" presStyleLbl="revTx" presStyleIdx="2" presStyleCnt="5">
        <dgm:presLayoutVars>
          <dgm:chMax val="1"/>
          <dgm:chPref val="1"/>
        </dgm:presLayoutVars>
      </dgm:prSet>
      <dgm:spPr/>
    </dgm:pt>
    <dgm:pt modelId="{3C59D49F-1DA9-4E83-B769-B546A3D82A28}" type="pres">
      <dgm:prSet presAssocID="{F09BB6FE-C931-4A76-9E3E-BCDA96AAAF69}" presName="sibTrans" presStyleCnt="0"/>
      <dgm:spPr/>
    </dgm:pt>
    <dgm:pt modelId="{079D8D40-D981-4C95-92C5-D33F44157FC4}" type="pres">
      <dgm:prSet presAssocID="{45A88E97-4BFD-4C71-BCDF-BF1F3E99CB0C}" presName="compNode" presStyleCnt="0"/>
      <dgm:spPr/>
    </dgm:pt>
    <dgm:pt modelId="{7FD00DE0-478C-449F-B4F2-FA8689891E71}" type="pres">
      <dgm:prSet presAssocID="{45A88E97-4BFD-4C71-BCDF-BF1F3E99CB0C}" presName="iconBgRect" presStyleLbl="bgShp" presStyleIdx="3" presStyleCnt="5"/>
      <dgm:spPr>
        <a:prstGeom prst="round2DiagRect">
          <a:avLst>
            <a:gd name="adj1" fmla="val 29727"/>
            <a:gd name="adj2" fmla="val 0"/>
          </a:avLst>
        </a:prstGeom>
      </dgm:spPr>
    </dgm:pt>
    <dgm:pt modelId="{2000A396-8D15-471C-A8DB-C70B3E2D0338}" type="pres">
      <dgm:prSet presAssocID="{45A88E97-4BFD-4C71-BCDF-BF1F3E99CB0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cument"/>
        </a:ext>
      </dgm:extLst>
    </dgm:pt>
    <dgm:pt modelId="{72D95ACE-82E0-480A-A908-3E7F8E7E0B82}" type="pres">
      <dgm:prSet presAssocID="{45A88E97-4BFD-4C71-BCDF-BF1F3E99CB0C}" presName="spaceRect" presStyleCnt="0"/>
      <dgm:spPr/>
    </dgm:pt>
    <dgm:pt modelId="{13A6EF92-E7EA-49B2-BD9C-C746000C45CC}" type="pres">
      <dgm:prSet presAssocID="{45A88E97-4BFD-4C71-BCDF-BF1F3E99CB0C}" presName="textRect" presStyleLbl="revTx" presStyleIdx="3" presStyleCnt="5">
        <dgm:presLayoutVars>
          <dgm:chMax val="1"/>
          <dgm:chPref val="1"/>
        </dgm:presLayoutVars>
      </dgm:prSet>
      <dgm:spPr/>
    </dgm:pt>
    <dgm:pt modelId="{57417DBE-E70B-47B8-AB7F-535226E231BA}" type="pres">
      <dgm:prSet presAssocID="{C70B2FB0-7362-4C60-9FA2-5CB26A774C1F}" presName="sibTrans" presStyleCnt="0"/>
      <dgm:spPr/>
    </dgm:pt>
    <dgm:pt modelId="{4ACE43F4-E6A7-4A41-BDE0-E968D054D8ED}" type="pres">
      <dgm:prSet presAssocID="{DACDAC10-5E06-46FD-8BC9-1993607CC721}" presName="compNode" presStyleCnt="0"/>
      <dgm:spPr/>
    </dgm:pt>
    <dgm:pt modelId="{5A85222F-F0A0-4706-8F3E-90D25B54BA41}" type="pres">
      <dgm:prSet presAssocID="{DACDAC10-5E06-46FD-8BC9-1993607CC721}" presName="iconBgRect" presStyleLbl="bgShp" presStyleIdx="4" presStyleCnt="5"/>
      <dgm:spPr>
        <a:prstGeom prst="round2DiagRect">
          <a:avLst>
            <a:gd name="adj1" fmla="val 29727"/>
            <a:gd name="adj2" fmla="val 0"/>
          </a:avLst>
        </a:prstGeom>
      </dgm:spPr>
    </dgm:pt>
    <dgm:pt modelId="{E703D569-796B-42FB-9780-1FB6F2F26050}" type="pres">
      <dgm:prSet presAssocID="{DACDAC10-5E06-46FD-8BC9-1993607CC72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oney"/>
        </a:ext>
      </dgm:extLst>
    </dgm:pt>
    <dgm:pt modelId="{34813B57-33C1-489F-A96D-0B0F1BC9CE54}" type="pres">
      <dgm:prSet presAssocID="{DACDAC10-5E06-46FD-8BC9-1993607CC721}" presName="spaceRect" presStyleCnt="0"/>
      <dgm:spPr/>
    </dgm:pt>
    <dgm:pt modelId="{4EE773C6-8B94-402D-844E-3D1BA12E363B}" type="pres">
      <dgm:prSet presAssocID="{DACDAC10-5E06-46FD-8BC9-1993607CC721}" presName="textRect" presStyleLbl="revTx" presStyleIdx="4" presStyleCnt="5">
        <dgm:presLayoutVars>
          <dgm:chMax val="1"/>
          <dgm:chPref val="1"/>
        </dgm:presLayoutVars>
      </dgm:prSet>
      <dgm:spPr/>
    </dgm:pt>
  </dgm:ptLst>
  <dgm:cxnLst>
    <dgm:cxn modelId="{209B3238-70AB-4377-A9F6-F0D13C6D58D1}" type="presOf" srcId="{DACDAC10-5E06-46FD-8BC9-1993607CC721}" destId="{4EE773C6-8B94-402D-844E-3D1BA12E363B}" srcOrd="0" destOrd="0" presId="urn:microsoft.com/office/officeart/2018/5/layout/IconLeafLabelList"/>
    <dgm:cxn modelId="{B11E3374-7647-403D-8949-D2D54EDA7857}" srcId="{2D5C60A1-03B1-447E-ADFA-7FB57ABB5A81}" destId="{DACDAC10-5E06-46FD-8BC9-1993607CC721}" srcOrd="4" destOrd="0" parTransId="{75CE30A3-661F-4496-BAEB-74066C480EF7}" sibTransId="{F71E7D8D-A823-4A49-A069-BD77CF20EA85}"/>
    <dgm:cxn modelId="{DB763D97-63AD-4262-8D81-C21E4E756DD4}" type="presOf" srcId="{8A906DF3-4D34-44A8-9CFD-A702C17792DE}" destId="{B2275D7A-0473-4E74-AB6E-302CB59E9B20}" srcOrd="0" destOrd="0" presId="urn:microsoft.com/office/officeart/2018/5/layout/IconLeafLabelList"/>
    <dgm:cxn modelId="{29F4EB9A-E296-4004-8524-B82BF65A3B60}" srcId="{2D5C60A1-03B1-447E-ADFA-7FB57ABB5A81}" destId="{8A8A4B11-1F17-4C59-AB8C-1618831BB0B3}" srcOrd="2" destOrd="0" parTransId="{D723D09B-3ECB-4B0B-94EB-F60F094091B9}" sibTransId="{F09BB6FE-C931-4A76-9E3E-BCDA96AAAF69}"/>
    <dgm:cxn modelId="{B97C65A3-A828-49E8-BB68-43AAE6A25D47}" srcId="{2D5C60A1-03B1-447E-ADFA-7FB57ABB5A81}" destId="{2976960F-B754-485D-9E83-3A51862EB21E}" srcOrd="1" destOrd="0" parTransId="{52467F0C-A4B5-4059-A919-BE55CF96DBE2}" sibTransId="{517B8B99-C263-4AFF-9138-9B9847DC5827}"/>
    <dgm:cxn modelId="{41BAC6BC-643E-4DF2-B586-C5C49AD19E2D}" type="presOf" srcId="{2976960F-B754-485D-9E83-3A51862EB21E}" destId="{5510833A-D69A-4210-AA8B-F1A91D4D1DCE}" srcOrd="0" destOrd="0" presId="urn:microsoft.com/office/officeart/2018/5/layout/IconLeafLabelList"/>
    <dgm:cxn modelId="{70BD97C4-A7D7-4C8E-8A41-93A4B3516844}" type="presOf" srcId="{8A8A4B11-1F17-4C59-AB8C-1618831BB0B3}" destId="{0FAD4085-FCD5-4404-BC36-6E111B68BBCA}" srcOrd="0" destOrd="0" presId="urn:microsoft.com/office/officeart/2018/5/layout/IconLeafLabelList"/>
    <dgm:cxn modelId="{CC0F7CC5-005C-4FB1-85E7-3CE373946B11}" srcId="{2D5C60A1-03B1-447E-ADFA-7FB57ABB5A81}" destId="{8A906DF3-4D34-44A8-9CFD-A702C17792DE}" srcOrd="0" destOrd="0" parTransId="{B8D6589F-F942-457C-B178-F0F1A64A9634}" sibTransId="{023B7BBD-D07B-4139-AB3D-8A8C939EF2BB}"/>
    <dgm:cxn modelId="{B2A9FDCD-62BB-4F1B-8B59-06D3FD464D39}" srcId="{2D5C60A1-03B1-447E-ADFA-7FB57ABB5A81}" destId="{45A88E97-4BFD-4C71-BCDF-BF1F3E99CB0C}" srcOrd="3" destOrd="0" parTransId="{40E252BB-F5DD-4789-8792-D0D5BC30F207}" sibTransId="{C70B2FB0-7362-4C60-9FA2-5CB26A774C1F}"/>
    <dgm:cxn modelId="{F03619D1-F62E-4F71-A181-61769A8819B7}" type="presOf" srcId="{45A88E97-4BFD-4C71-BCDF-BF1F3E99CB0C}" destId="{13A6EF92-E7EA-49B2-BD9C-C746000C45CC}" srcOrd="0" destOrd="0" presId="urn:microsoft.com/office/officeart/2018/5/layout/IconLeafLabelList"/>
    <dgm:cxn modelId="{C77BD8F1-6B52-4C5C-B6A2-3979A37DC50A}" type="presOf" srcId="{2D5C60A1-03B1-447E-ADFA-7FB57ABB5A81}" destId="{1D54CAF4-0193-462E-AC5F-0F607E0C1CF1}" srcOrd="0" destOrd="0" presId="urn:microsoft.com/office/officeart/2018/5/layout/IconLeafLabelList"/>
    <dgm:cxn modelId="{01D7AD3E-0172-40D7-BFB9-D03986D8505C}" type="presParOf" srcId="{1D54CAF4-0193-462E-AC5F-0F607E0C1CF1}" destId="{751D77D9-C917-40D5-A9F1-006DAFBB79F9}" srcOrd="0" destOrd="0" presId="urn:microsoft.com/office/officeart/2018/5/layout/IconLeafLabelList"/>
    <dgm:cxn modelId="{38299A0A-95C6-42E2-B58B-98054BA1F57D}" type="presParOf" srcId="{751D77D9-C917-40D5-A9F1-006DAFBB79F9}" destId="{6A5F9925-2D9E-4D7D-AAE2-03DE833CF92D}" srcOrd="0" destOrd="0" presId="urn:microsoft.com/office/officeart/2018/5/layout/IconLeafLabelList"/>
    <dgm:cxn modelId="{331B1AE0-A904-480C-BAB2-F29CF0F658CA}" type="presParOf" srcId="{751D77D9-C917-40D5-A9F1-006DAFBB79F9}" destId="{F40E54FC-32FA-4143-B39B-FE2DC6ABE456}" srcOrd="1" destOrd="0" presId="urn:microsoft.com/office/officeart/2018/5/layout/IconLeafLabelList"/>
    <dgm:cxn modelId="{5C4085D0-BD6F-4CBD-8D1A-520C62E0F7B8}" type="presParOf" srcId="{751D77D9-C917-40D5-A9F1-006DAFBB79F9}" destId="{6805F14B-EB68-47E0-9BFB-4D163E602EE3}" srcOrd="2" destOrd="0" presId="urn:microsoft.com/office/officeart/2018/5/layout/IconLeafLabelList"/>
    <dgm:cxn modelId="{BF04BE03-8B47-40DD-AC7D-961DD4E59EC5}" type="presParOf" srcId="{751D77D9-C917-40D5-A9F1-006DAFBB79F9}" destId="{B2275D7A-0473-4E74-AB6E-302CB59E9B20}" srcOrd="3" destOrd="0" presId="urn:microsoft.com/office/officeart/2018/5/layout/IconLeafLabelList"/>
    <dgm:cxn modelId="{95A1E91F-5803-4919-B1A1-B8DD00457FD9}" type="presParOf" srcId="{1D54CAF4-0193-462E-AC5F-0F607E0C1CF1}" destId="{2E1EA241-7BDA-4D56-A3B8-FB78C3664A3A}" srcOrd="1" destOrd="0" presId="urn:microsoft.com/office/officeart/2018/5/layout/IconLeafLabelList"/>
    <dgm:cxn modelId="{90D20120-8615-447E-8B8A-7B5EA6366325}" type="presParOf" srcId="{1D54CAF4-0193-462E-AC5F-0F607E0C1CF1}" destId="{B7D702E1-37DF-4705-84FA-9B44527AF9A9}" srcOrd="2" destOrd="0" presId="urn:microsoft.com/office/officeart/2018/5/layout/IconLeafLabelList"/>
    <dgm:cxn modelId="{7CC3297D-BB73-4973-8EFE-B20391B55A0E}" type="presParOf" srcId="{B7D702E1-37DF-4705-84FA-9B44527AF9A9}" destId="{A5A6F530-0448-4A86-847D-6FDF40C8859F}" srcOrd="0" destOrd="0" presId="urn:microsoft.com/office/officeart/2018/5/layout/IconLeafLabelList"/>
    <dgm:cxn modelId="{441516C4-C754-4E2F-9320-E7E9613487DF}" type="presParOf" srcId="{B7D702E1-37DF-4705-84FA-9B44527AF9A9}" destId="{3289ED1D-A328-4102-802D-3067F1780065}" srcOrd="1" destOrd="0" presId="urn:microsoft.com/office/officeart/2018/5/layout/IconLeafLabelList"/>
    <dgm:cxn modelId="{60A682BA-CE6C-4B36-BA3D-EA8A20B9951C}" type="presParOf" srcId="{B7D702E1-37DF-4705-84FA-9B44527AF9A9}" destId="{11C61D7C-36D6-45F2-BB22-5E7EA1B952FA}" srcOrd="2" destOrd="0" presId="urn:microsoft.com/office/officeart/2018/5/layout/IconLeafLabelList"/>
    <dgm:cxn modelId="{A6AEC0ED-C196-4875-8C63-7465AAACDD66}" type="presParOf" srcId="{B7D702E1-37DF-4705-84FA-9B44527AF9A9}" destId="{5510833A-D69A-4210-AA8B-F1A91D4D1DCE}" srcOrd="3" destOrd="0" presId="urn:microsoft.com/office/officeart/2018/5/layout/IconLeafLabelList"/>
    <dgm:cxn modelId="{E89FFCDF-D6ED-4898-987E-4F1968789B8D}" type="presParOf" srcId="{1D54CAF4-0193-462E-AC5F-0F607E0C1CF1}" destId="{F68E28F2-4BF5-4274-A2AA-3FE8BA622401}" srcOrd="3" destOrd="0" presId="urn:microsoft.com/office/officeart/2018/5/layout/IconLeafLabelList"/>
    <dgm:cxn modelId="{6F975D77-7C70-4C87-829E-C1B693EECB20}" type="presParOf" srcId="{1D54CAF4-0193-462E-AC5F-0F607E0C1CF1}" destId="{56CFB336-611F-45B6-878E-647666099CDE}" srcOrd="4" destOrd="0" presId="urn:microsoft.com/office/officeart/2018/5/layout/IconLeafLabelList"/>
    <dgm:cxn modelId="{D3082D8E-A7BF-4B5A-BF9E-F0CA95CFD775}" type="presParOf" srcId="{56CFB336-611F-45B6-878E-647666099CDE}" destId="{63B95857-57E6-4675-AA29-5A351056AA0E}" srcOrd="0" destOrd="0" presId="urn:microsoft.com/office/officeart/2018/5/layout/IconLeafLabelList"/>
    <dgm:cxn modelId="{EC3D2838-3299-4327-BB7F-9798B4B34C26}" type="presParOf" srcId="{56CFB336-611F-45B6-878E-647666099CDE}" destId="{1CD780A2-6CBC-4E0F-853B-66A165060BA3}" srcOrd="1" destOrd="0" presId="urn:microsoft.com/office/officeart/2018/5/layout/IconLeafLabelList"/>
    <dgm:cxn modelId="{CBBCAEE0-4BDC-4CCA-9DF6-57549F7602AD}" type="presParOf" srcId="{56CFB336-611F-45B6-878E-647666099CDE}" destId="{233EB5D6-3806-4722-B484-79DF5CC414E2}" srcOrd="2" destOrd="0" presId="urn:microsoft.com/office/officeart/2018/5/layout/IconLeafLabelList"/>
    <dgm:cxn modelId="{F5736216-442C-4278-8A86-2E57E47D3BAA}" type="presParOf" srcId="{56CFB336-611F-45B6-878E-647666099CDE}" destId="{0FAD4085-FCD5-4404-BC36-6E111B68BBCA}" srcOrd="3" destOrd="0" presId="urn:microsoft.com/office/officeart/2018/5/layout/IconLeafLabelList"/>
    <dgm:cxn modelId="{79E3A87B-3A84-40BB-A935-E675E080992F}" type="presParOf" srcId="{1D54CAF4-0193-462E-AC5F-0F607E0C1CF1}" destId="{3C59D49F-1DA9-4E83-B769-B546A3D82A28}" srcOrd="5" destOrd="0" presId="urn:microsoft.com/office/officeart/2018/5/layout/IconLeafLabelList"/>
    <dgm:cxn modelId="{F295C98D-21EE-4266-825A-90506B562FEA}" type="presParOf" srcId="{1D54CAF4-0193-462E-AC5F-0F607E0C1CF1}" destId="{079D8D40-D981-4C95-92C5-D33F44157FC4}" srcOrd="6" destOrd="0" presId="urn:microsoft.com/office/officeart/2018/5/layout/IconLeafLabelList"/>
    <dgm:cxn modelId="{A6552B6D-D6E0-4FC5-A5D7-72CA27372EF3}" type="presParOf" srcId="{079D8D40-D981-4C95-92C5-D33F44157FC4}" destId="{7FD00DE0-478C-449F-B4F2-FA8689891E71}" srcOrd="0" destOrd="0" presId="urn:microsoft.com/office/officeart/2018/5/layout/IconLeafLabelList"/>
    <dgm:cxn modelId="{870492D3-9F72-468A-96A7-C27E64EFDA8C}" type="presParOf" srcId="{079D8D40-D981-4C95-92C5-D33F44157FC4}" destId="{2000A396-8D15-471C-A8DB-C70B3E2D0338}" srcOrd="1" destOrd="0" presId="urn:microsoft.com/office/officeart/2018/5/layout/IconLeafLabelList"/>
    <dgm:cxn modelId="{5E4A669E-84D2-46EE-B58B-AF02CDEABCC9}" type="presParOf" srcId="{079D8D40-D981-4C95-92C5-D33F44157FC4}" destId="{72D95ACE-82E0-480A-A908-3E7F8E7E0B82}" srcOrd="2" destOrd="0" presId="urn:microsoft.com/office/officeart/2018/5/layout/IconLeafLabelList"/>
    <dgm:cxn modelId="{103EBF62-CF6F-4A7E-8A56-11B04956FFFA}" type="presParOf" srcId="{079D8D40-D981-4C95-92C5-D33F44157FC4}" destId="{13A6EF92-E7EA-49B2-BD9C-C746000C45CC}" srcOrd="3" destOrd="0" presId="urn:microsoft.com/office/officeart/2018/5/layout/IconLeafLabelList"/>
    <dgm:cxn modelId="{7BD1DAC0-0C71-42AF-A484-C3ACEF80F6DA}" type="presParOf" srcId="{1D54CAF4-0193-462E-AC5F-0F607E0C1CF1}" destId="{57417DBE-E70B-47B8-AB7F-535226E231BA}" srcOrd="7" destOrd="0" presId="urn:microsoft.com/office/officeart/2018/5/layout/IconLeafLabelList"/>
    <dgm:cxn modelId="{E2947019-8904-4661-9D40-525BEF7F11D1}" type="presParOf" srcId="{1D54CAF4-0193-462E-AC5F-0F607E0C1CF1}" destId="{4ACE43F4-E6A7-4A41-BDE0-E968D054D8ED}" srcOrd="8" destOrd="0" presId="urn:microsoft.com/office/officeart/2018/5/layout/IconLeafLabelList"/>
    <dgm:cxn modelId="{BF88DFD2-BDC1-46A5-8A65-1C0F248D2BCF}" type="presParOf" srcId="{4ACE43F4-E6A7-4A41-BDE0-E968D054D8ED}" destId="{5A85222F-F0A0-4706-8F3E-90D25B54BA41}" srcOrd="0" destOrd="0" presId="urn:microsoft.com/office/officeart/2018/5/layout/IconLeafLabelList"/>
    <dgm:cxn modelId="{42817160-97C1-487A-97CC-7EF4D2A6C7DA}" type="presParOf" srcId="{4ACE43F4-E6A7-4A41-BDE0-E968D054D8ED}" destId="{E703D569-796B-42FB-9780-1FB6F2F26050}" srcOrd="1" destOrd="0" presId="urn:microsoft.com/office/officeart/2018/5/layout/IconLeafLabelList"/>
    <dgm:cxn modelId="{E95D18DB-E35A-4246-99F2-8B600ED5E508}" type="presParOf" srcId="{4ACE43F4-E6A7-4A41-BDE0-E968D054D8ED}" destId="{34813B57-33C1-489F-A96D-0B0F1BC9CE54}" srcOrd="2" destOrd="0" presId="urn:microsoft.com/office/officeart/2018/5/layout/IconLeafLabelList"/>
    <dgm:cxn modelId="{4877DAB4-C959-4118-AEA8-B46719251CC3}" type="presParOf" srcId="{4ACE43F4-E6A7-4A41-BDE0-E968D054D8ED}" destId="{4EE773C6-8B94-402D-844E-3D1BA12E363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CBA952C-BB84-42C5-BFE3-5291BE9ACF96}"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0F3FC049-C80C-4304-9CD2-97C0C3F1043A}">
      <dgm:prSet/>
      <dgm:spPr/>
      <dgm:t>
        <a:bodyPr/>
        <a:lstStyle/>
        <a:p>
          <a:pPr>
            <a:lnSpc>
              <a:spcPct val="100000"/>
            </a:lnSpc>
            <a:defRPr cap="all"/>
          </a:pPr>
          <a:r>
            <a:rPr lang="en-US">
              <a:latin typeface="Gill Sans MT" panose="020B0502020104020203"/>
            </a:rPr>
            <a:t>IoT</a:t>
          </a:r>
          <a:r>
            <a:rPr lang="en-US"/>
            <a:t>: Internet of Things</a:t>
          </a:r>
        </a:p>
      </dgm:t>
    </dgm:pt>
    <dgm:pt modelId="{70D37E60-CCFD-4DF7-B105-67D48D207928}" type="parTrans" cxnId="{70A7813C-3F96-4C91-A905-FF561D0D7D45}">
      <dgm:prSet/>
      <dgm:spPr/>
      <dgm:t>
        <a:bodyPr/>
        <a:lstStyle/>
        <a:p>
          <a:endParaRPr lang="en-US"/>
        </a:p>
      </dgm:t>
    </dgm:pt>
    <dgm:pt modelId="{A07B90CC-D914-4566-83CF-BB1D89878161}" type="sibTrans" cxnId="{70A7813C-3F96-4C91-A905-FF561D0D7D45}">
      <dgm:prSet/>
      <dgm:spPr/>
      <dgm:t>
        <a:bodyPr/>
        <a:lstStyle/>
        <a:p>
          <a:endParaRPr lang="en-US"/>
        </a:p>
      </dgm:t>
    </dgm:pt>
    <dgm:pt modelId="{6FD2556E-FC8C-435C-B9B6-F3A754EB46B2}">
      <dgm:prSet/>
      <dgm:spPr/>
      <dgm:t>
        <a:bodyPr/>
        <a:lstStyle/>
        <a:p>
          <a:pPr>
            <a:lnSpc>
              <a:spcPct val="100000"/>
            </a:lnSpc>
            <a:defRPr cap="all"/>
          </a:pPr>
          <a:r>
            <a:rPr lang="en-US"/>
            <a:t>FANET: Flying Ad Hoc Network</a:t>
          </a:r>
        </a:p>
      </dgm:t>
    </dgm:pt>
    <dgm:pt modelId="{2A267234-B81C-4BBE-AE3C-A3F5EF86313F}" type="parTrans" cxnId="{C133B593-6C72-464D-8E98-02B87F22E915}">
      <dgm:prSet/>
      <dgm:spPr/>
      <dgm:t>
        <a:bodyPr/>
        <a:lstStyle/>
        <a:p>
          <a:endParaRPr lang="en-US"/>
        </a:p>
      </dgm:t>
    </dgm:pt>
    <dgm:pt modelId="{1EEFB0AB-99D8-44A1-A7C4-5756135794D9}" type="sibTrans" cxnId="{C133B593-6C72-464D-8E98-02B87F22E915}">
      <dgm:prSet/>
      <dgm:spPr/>
      <dgm:t>
        <a:bodyPr/>
        <a:lstStyle/>
        <a:p>
          <a:endParaRPr lang="en-US"/>
        </a:p>
      </dgm:t>
    </dgm:pt>
    <dgm:pt modelId="{25439252-DE7F-4446-8A3F-B35C2C7E57AD}">
      <dgm:prSet/>
      <dgm:spPr/>
      <dgm:t>
        <a:bodyPr/>
        <a:lstStyle/>
        <a:p>
          <a:pPr>
            <a:lnSpc>
              <a:spcPct val="100000"/>
            </a:lnSpc>
            <a:defRPr cap="all"/>
          </a:pPr>
          <a:r>
            <a:rPr lang="en-US"/>
            <a:t>SO: System Orchestrator</a:t>
          </a:r>
        </a:p>
      </dgm:t>
    </dgm:pt>
    <dgm:pt modelId="{3E3D1621-109E-4591-8412-0086A27E04B5}" type="parTrans" cxnId="{F2FEE5AB-126A-4EAB-8B02-F1524C418879}">
      <dgm:prSet/>
      <dgm:spPr/>
      <dgm:t>
        <a:bodyPr/>
        <a:lstStyle/>
        <a:p>
          <a:endParaRPr lang="en-US"/>
        </a:p>
      </dgm:t>
    </dgm:pt>
    <dgm:pt modelId="{50EE58B2-0010-4F07-B659-B8D60BC1B845}" type="sibTrans" cxnId="{F2FEE5AB-126A-4EAB-8B02-F1524C418879}">
      <dgm:prSet/>
      <dgm:spPr/>
      <dgm:t>
        <a:bodyPr/>
        <a:lstStyle/>
        <a:p>
          <a:endParaRPr lang="en-US"/>
        </a:p>
      </dgm:t>
    </dgm:pt>
    <dgm:pt modelId="{5AF8A050-DA53-4155-BC04-CB0E9C4433A7}">
      <dgm:prSet/>
      <dgm:spPr/>
      <dgm:t>
        <a:bodyPr/>
        <a:lstStyle/>
        <a:p>
          <a:pPr>
            <a:lnSpc>
              <a:spcPct val="100000"/>
            </a:lnSpc>
            <a:defRPr cap="all"/>
          </a:pPr>
          <a:r>
            <a:rPr lang="en-US"/>
            <a:t>GCS: Ground Control Station</a:t>
          </a:r>
        </a:p>
      </dgm:t>
    </dgm:pt>
    <dgm:pt modelId="{A5974605-DB7D-4210-8544-3A3AD721F8B7}" type="parTrans" cxnId="{4A1B4F1B-166C-4FEC-9A7B-57EE435EAE1C}">
      <dgm:prSet/>
      <dgm:spPr/>
      <dgm:t>
        <a:bodyPr/>
        <a:lstStyle/>
        <a:p>
          <a:endParaRPr lang="en-US"/>
        </a:p>
      </dgm:t>
    </dgm:pt>
    <dgm:pt modelId="{02AB4491-EEA3-49C3-B23E-2FE924CF8B08}" type="sibTrans" cxnId="{4A1B4F1B-166C-4FEC-9A7B-57EE435EAE1C}">
      <dgm:prSet/>
      <dgm:spPr/>
      <dgm:t>
        <a:bodyPr/>
        <a:lstStyle/>
        <a:p>
          <a:endParaRPr lang="en-US"/>
        </a:p>
      </dgm:t>
    </dgm:pt>
    <dgm:pt modelId="{6EB65717-8B4F-44E6-8E75-E2759B563419}">
      <dgm:prSet/>
      <dgm:spPr/>
      <dgm:t>
        <a:bodyPr/>
        <a:lstStyle/>
        <a:p>
          <a:pPr>
            <a:lnSpc>
              <a:spcPct val="100000"/>
            </a:lnSpc>
            <a:defRPr cap="all"/>
          </a:pPr>
          <a:r>
            <a:rPr lang="en-US"/>
            <a:t>LOS: Line of Sight</a:t>
          </a:r>
        </a:p>
      </dgm:t>
    </dgm:pt>
    <dgm:pt modelId="{A8D76ADA-7D01-4A51-84A9-12E8EE88087A}" type="parTrans" cxnId="{4BF8B5D8-288D-4B5D-B077-1F0BF361EAB3}">
      <dgm:prSet/>
      <dgm:spPr/>
      <dgm:t>
        <a:bodyPr/>
        <a:lstStyle/>
        <a:p>
          <a:endParaRPr lang="en-US"/>
        </a:p>
      </dgm:t>
    </dgm:pt>
    <dgm:pt modelId="{03651B1C-F721-45A0-B4F2-7167DCA91458}" type="sibTrans" cxnId="{4BF8B5D8-288D-4B5D-B077-1F0BF361EAB3}">
      <dgm:prSet/>
      <dgm:spPr/>
      <dgm:t>
        <a:bodyPr/>
        <a:lstStyle/>
        <a:p>
          <a:endParaRPr lang="en-US"/>
        </a:p>
      </dgm:t>
    </dgm:pt>
    <dgm:pt modelId="{04A6FFA2-93DD-4D3A-9D75-449C5B0E3EBF}" type="pres">
      <dgm:prSet presAssocID="{6CBA952C-BB84-42C5-BFE3-5291BE9ACF96}" presName="root" presStyleCnt="0">
        <dgm:presLayoutVars>
          <dgm:dir/>
          <dgm:resizeHandles val="exact"/>
        </dgm:presLayoutVars>
      </dgm:prSet>
      <dgm:spPr/>
    </dgm:pt>
    <dgm:pt modelId="{9E971548-2007-44BA-A917-0D5F51F0DD96}" type="pres">
      <dgm:prSet presAssocID="{0F3FC049-C80C-4304-9CD2-97C0C3F1043A}" presName="compNode" presStyleCnt="0"/>
      <dgm:spPr/>
    </dgm:pt>
    <dgm:pt modelId="{F4ABE811-E2C8-47AF-A409-CF203E6F1779}" type="pres">
      <dgm:prSet presAssocID="{0F3FC049-C80C-4304-9CD2-97C0C3F1043A}" presName="iconBgRect" presStyleLbl="bgShp" presStyleIdx="0" presStyleCnt="5"/>
      <dgm:spPr>
        <a:prstGeom prst="round2DiagRect">
          <a:avLst>
            <a:gd name="adj1" fmla="val 29727"/>
            <a:gd name="adj2" fmla="val 0"/>
          </a:avLst>
        </a:prstGeom>
      </dgm:spPr>
    </dgm:pt>
    <dgm:pt modelId="{2EBACEC9-D7ED-4C50-B82E-112E5F3CEB75}" type="pres">
      <dgm:prSet presAssocID="{0F3FC049-C80C-4304-9CD2-97C0C3F1043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ireless router"/>
        </a:ext>
      </dgm:extLst>
    </dgm:pt>
    <dgm:pt modelId="{E6EE43DB-2D0F-4CF5-AAA3-1E79B54092F7}" type="pres">
      <dgm:prSet presAssocID="{0F3FC049-C80C-4304-9CD2-97C0C3F1043A}" presName="spaceRect" presStyleCnt="0"/>
      <dgm:spPr/>
    </dgm:pt>
    <dgm:pt modelId="{D9BEE783-826B-4BE8-9A7A-971D34554751}" type="pres">
      <dgm:prSet presAssocID="{0F3FC049-C80C-4304-9CD2-97C0C3F1043A}" presName="textRect" presStyleLbl="revTx" presStyleIdx="0" presStyleCnt="5">
        <dgm:presLayoutVars>
          <dgm:chMax val="1"/>
          <dgm:chPref val="1"/>
        </dgm:presLayoutVars>
      </dgm:prSet>
      <dgm:spPr/>
    </dgm:pt>
    <dgm:pt modelId="{BC666A37-137F-41A6-A700-EC29A39711DF}" type="pres">
      <dgm:prSet presAssocID="{A07B90CC-D914-4566-83CF-BB1D89878161}" presName="sibTrans" presStyleCnt="0"/>
      <dgm:spPr/>
    </dgm:pt>
    <dgm:pt modelId="{56B7CA88-05CA-454C-A13B-121004313018}" type="pres">
      <dgm:prSet presAssocID="{6FD2556E-FC8C-435C-B9B6-F3A754EB46B2}" presName="compNode" presStyleCnt="0"/>
      <dgm:spPr/>
    </dgm:pt>
    <dgm:pt modelId="{9B4402EC-8D27-499B-9ECD-E74F3B420F39}" type="pres">
      <dgm:prSet presAssocID="{6FD2556E-FC8C-435C-B9B6-F3A754EB46B2}" presName="iconBgRect" presStyleLbl="bgShp" presStyleIdx="1" presStyleCnt="5"/>
      <dgm:spPr>
        <a:prstGeom prst="round2DiagRect">
          <a:avLst>
            <a:gd name="adj1" fmla="val 29727"/>
            <a:gd name="adj2" fmla="val 0"/>
          </a:avLst>
        </a:prstGeom>
      </dgm:spPr>
    </dgm:pt>
    <dgm:pt modelId="{5CDE49C4-EA37-4DF2-B698-86269E313829}" type="pres">
      <dgm:prSet presAssocID="{6FD2556E-FC8C-435C-B9B6-F3A754EB46B2}"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irplane"/>
        </a:ext>
      </dgm:extLst>
    </dgm:pt>
    <dgm:pt modelId="{9EB9C107-65E0-4ABE-8AB8-BF40298CF480}" type="pres">
      <dgm:prSet presAssocID="{6FD2556E-FC8C-435C-B9B6-F3A754EB46B2}" presName="spaceRect" presStyleCnt="0"/>
      <dgm:spPr/>
    </dgm:pt>
    <dgm:pt modelId="{5BB82CFF-3705-4779-AC8F-FC163FE6A1D3}" type="pres">
      <dgm:prSet presAssocID="{6FD2556E-FC8C-435C-B9B6-F3A754EB46B2}" presName="textRect" presStyleLbl="revTx" presStyleIdx="1" presStyleCnt="5">
        <dgm:presLayoutVars>
          <dgm:chMax val="1"/>
          <dgm:chPref val="1"/>
        </dgm:presLayoutVars>
      </dgm:prSet>
      <dgm:spPr/>
    </dgm:pt>
    <dgm:pt modelId="{BB401BA1-6BE5-4991-A115-B26EEA24239A}" type="pres">
      <dgm:prSet presAssocID="{1EEFB0AB-99D8-44A1-A7C4-5756135794D9}" presName="sibTrans" presStyleCnt="0"/>
      <dgm:spPr/>
    </dgm:pt>
    <dgm:pt modelId="{8923B331-8FD8-4849-9BC2-7F5FFC0C7BF1}" type="pres">
      <dgm:prSet presAssocID="{25439252-DE7F-4446-8A3F-B35C2C7E57AD}" presName="compNode" presStyleCnt="0"/>
      <dgm:spPr/>
    </dgm:pt>
    <dgm:pt modelId="{BC31DD83-1745-42D1-BB08-72C485701F33}" type="pres">
      <dgm:prSet presAssocID="{25439252-DE7F-4446-8A3F-B35C2C7E57AD}" presName="iconBgRect" presStyleLbl="bgShp" presStyleIdx="2" presStyleCnt="5"/>
      <dgm:spPr>
        <a:prstGeom prst="round2DiagRect">
          <a:avLst>
            <a:gd name="adj1" fmla="val 29727"/>
            <a:gd name="adj2" fmla="val 0"/>
          </a:avLst>
        </a:prstGeom>
      </dgm:spPr>
    </dgm:pt>
    <dgm:pt modelId="{A5A79DBC-8777-454F-900C-DCCB8639292B}" type="pres">
      <dgm:prSet presAssocID="{25439252-DE7F-4446-8A3F-B35C2C7E57A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FF12BA3C-E6E1-4E37-B6AC-6C353D824637}" type="pres">
      <dgm:prSet presAssocID="{25439252-DE7F-4446-8A3F-B35C2C7E57AD}" presName="spaceRect" presStyleCnt="0"/>
      <dgm:spPr/>
    </dgm:pt>
    <dgm:pt modelId="{D5C9484D-32B7-453B-8320-20132B4ED480}" type="pres">
      <dgm:prSet presAssocID="{25439252-DE7F-4446-8A3F-B35C2C7E57AD}" presName="textRect" presStyleLbl="revTx" presStyleIdx="2" presStyleCnt="5">
        <dgm:presLayoutVars>
          <dgm:chMax val="1"/>
          <dgm:chPref val="1"/>
        </dgm:presLayoutVars>
      </dgm:prSet>
      <dgm:spPr/>
    </dgm:pt>
    <dgm:pt modelId="{0FE82444-DAF9-429E-9EC4-CE00BE94B2B9}" type="pres">
      <dgm:prSet presAssocID="{50EE58B2-0010-4F07-B659-B8D60BC1B845}" presName="sibTrans" presStyleCnt="0"/>
      <dgm:spPr/>
    </dgm:pt>
    <dgm:pt modelId="{8DD1DBD6-72F2-4D11-BE91-FA12F1FB7E9D}" type="pres">
      <dgm:prSet presAssocID="{5AF8A050-DA53-4155-BC04-CB0E9C4433A7}" presName="compNode" presStyleCnt="0"/>
      <dgm:spPr/>
    </dgm:pt>
    <dgm:pt modelId="{F26AAFD3-BF60-493A-ADAC-DF4651153F41}" type="pres">
      <dgm:prSet presAssocID="{5AF8A050-DA53-4155-BC04-CB0E9C4433A7}" presName="iconBgRect" presStyleLbl="bgShp" presStyleIdx="3" presStyleCnt="5"/>
      <dgm:spPr>
        <a:prstGeom prst="round2DiagRect">
          <a:avLst>
            <a:gd name="adj1" fmla="val 29727"/>
            <a:gd name="adj2" fmla="val 0"/>
          </a:avLst>
        </a:prstGeom>
      </dgm:spPr>
    </dgm:pt>
    <dgm:pt modelId="{54A3907E-907E-48C9-9169-74E84AA072FC}" type="pres">
      <dgm:prSet presAssocID="{5AF8A050-DA53-4155-BC04-CB0E9C4433A7}"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atellite"/>
        </a:ext>
      </dgm:extLst>
    </dgm:pt>
    <dgm:pt modelId="{E7D460C7-BA2F-43F3-AA3F-56ADA81A3B21}" type="pres">
      <dgm:prSet presAssocID="{5AF8A050-DA53-4155-BC04-CB0E9C4433A7}" presName="spaceRect" presStyleCnt="0"/>
      <dgm:spPr/>
    </dgm:pt>
    <dgm:pt modelId="{B1FF791F-3861-499C-B9ED-9F248C1F8342}" type="pres">
      <dgm:prSet presAssocID="{5AF8A050-DA53-4155-BC04-CB0E9C4433A7}" presName="textRect" presStyleLbl="revTx" presStyleIdx="3" presStyleCnt="5">
        <dgm:presLayoutVars>
          <dgm:chMax val="1"/>
          <dgm:chPref val="1"/>
        </dgm:presLayoutVars>
      </dgm:prSet>
      <dgm:spPr/>
    </dgm:pt>
    <dgm:pt modelId="{5C2A8690-1E9D-43D7-A452-6854CA513671}" type="pres">
      <dgm:prSet presAssocID="{02AB4491-EEA3-49C3-B23E-2FE924CF8B08}" presName="sibTrans" presStyleCnt="0"/>
      <dgm:spPr/>
    </dgm:pt>
    <dgm:pt modelId="{7676A26B-ACE7-4D93-9A0D-101E362BD1BB}" type="pres">
      <dgm:prSet presAssocID="{6EB65717-8B4F-44E6-8E75-E2759B563419}" presName="compNode" presStyleCnt="0"/>
      <dgm:spPr/>
    </dgm:pt>
    <dgm:pt modelId="{F8701F45-0DE6-43F5-8057-5D55A453D2C8}" type="pres">
      <dgm:prSet presAssocID="{6EB65717-8B4F-44E6-8E75-E2759B563419}" presName="iconBgRect" presStyleLbl="bgShp" presStyleIdx="4" presStyleCnt="5"/>
      <dgm:spPr>
        <a:prstGeom prst="round2DiagRect">
          <a:avLst>
            <a:gd name="adj1" fmla="val 29727"/>
            <a:gd name="adj2" fmla="val 0"/>
          </a:avLst>
        </a:prstGeom>
      </dgm:spPr>
    </dgm:pt>
    <dgm:pt modelId="{EA867D7A-963D-4AC7-94C6-A1C84F57F17E}" type="pres">
      <dgm:prSet presAssocID="{6EB65717-8B4F-44E6-8E75-E2759B563419}"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ighthouse scene"/>
        </a:ext>
      </dgm:extLst>
    </dgm:pt>
    <dgm:pt modelId="{156E9750-A22E-4B3C-B248-38E43512357A}" type="pres">
      <dgm:prSet presAssocID="{6EB65717-8B4F-44E6-8E75-E2759B563419}" presName="spaceRect" presStyleCnt="0"/>
      <dgm:spPr/>
    </dgm:pt>
    <dgm:pt modelId="{7162AD29-CB67-4233-8EE4-BD2715DECA4F}" type="pres">
      <dgm:prSet presAssocID="{6EB65717-8B4F-44E6-8E75-E2759B563419}" presName="textRect" presStyleLbl="revTx" presStyleIdx="4" presStyleCnt="5">
        <dgm:presLayoutVars>
          <dgm:chMax val="1"/>
          <dgm:chPref val="1"/>
        </dgm:presLayoutVars>
      </dgm:prSet>
      <dgm:spPr/>
    </dgm:pt>
  </dgm:ptLst>
  <dgm:cxnLst>
    <dgm:cxn modelId="{5C21E904-7885-41A2-8093-4FF080BCF5FE}" type="presOf" srcId="{6FD2556E-FC8C-435C-B9B6-F3A754EB46B2}" destId="{5BB82CFF-3705-4779-AC8F-FC163FE6A1D3}" srcOrd="0" destOrd="0" presId="urn:microsoft.com/office/officeart/2018/5/layout/IconLeafLabelList"/>
    <dgm:cxn modelId="{4A1B4F1B-166C-4FEC-9A7B-57EE435EAE1C}" srcId="{6CBA952C-BB84-42C5-BFE3-5291BE9ACF96}" destId="{5AF8A050-DA53-4155-BC04-CB0E9C4433A7}" srcOrd="3" destOrd="0" parTransId="{A5974605-DB7D-4210-8544-3A3AD721F8B7}" sibTransId="{02AB4491-EEA3-49C3-B23E-2FE924CF8B08}"/>
    <dgm:cxn modelId="{70A7813C-3F96-4C91-A905-FF561D0D7D45}" srcId="{6CBA952C-BB84-42C5-BFE3-5291BE9ACF96}" destId="{0F3FC049-C80C-4304-9CD2-97C0C3F1043A}" srcOrd="0" destOrd="0" parTransId="{70D37E60-CCFD-4DF7-B105-67D48D207928}" sibTransId="{A07B90CC-D914-4566-83CF-BB1D89878161}"/>
    <dgm:cxn modelId="{2FE6944F-435E-47C9-81E6-F03CA0B3F30C}" type="presOf" srcId="{25439252-DE7F-4446-8A3F-B35C2C7E57AD}" destId="{D5C9484D-32B7-453B-8320-20132B4ED480}" srcOrd="0" destOrd="0" presId="urn:microsoft.com/office/officeart/2018/5/layout/IconLeafLabelList"/>
    <dgm:cxn modelId="{55CBDE5A-DD76-4BD9-AF94-E99AC953051C}" type="presOf" srcId="{5AF8A050-DA53-4155-BC04-CB0E9C4433A7}" destId="{B1FF791F-3861-499C-B9ED-9F248C1F8342}" srcOrd="0" destOrd="0" presId="urn:microsoft.com/office/officeart/2018/5/layout/IconLeafLabelList"/>
    <dgm:cxn modelId="{A4E0527C-BC3D-40B2-BE09-E44ABFB907E7}" type="presOf" srcId="{6EB65717-8B4F-44E6-8E75-E2759B563419}" destId="{7162AD29-CB67-4233-8EE4-BD2715DECA4F}" srcOrd="0" destOrd="0" presId="urn:microsoft.com/office/officeart/2018/5/layout/IconLeafLabelList"/>
    <dgm:cxn modelId="{1BDB428E-5A9E-4C79-94FD-FE98374A347E}" type="presOf" srcId="{0F3FC049-C80C-4304-9CD2-97C0C3F1043A}" destId="{D9BEE783-826B-4BE8-9A7A-971D34554751}" srcOrd="0" destOrd="0" presId="urn:microsoft.com/office/officeart/2018/5/layout/IconLeafLabelList"/>
    <dgm:cxn modelId="{C133B593-6C72-464D-8E98-02B87F22E915}" srcId="{6CBA952C-BB84-42C5-BFE3-5291BE9ACF96}" destId="{6FD2556E-FC8C-435C-B9B6-F3A754EB46B2}" srcOrd="1" destOrd="0" parTransId="{2A267234-B81C-4BBE-AE3C-A3F5EF86313F}" sibTransId="{1EEFB0AB-99D8-44A1-A7C4-5756135794D9}"/>
    <dgm:cxn modelId="{F2FEE5AB-126A-4EAB-8B02-F1524C418879}" srcId="{6CBA952C-BB84-42C5-BFE3-5291BE9ACF96}" destId="{25439252-DE7F-4446-8A3F-B35C2C7E57AD}" srcOrd="2" destOrd="0" parTransId="{3E3D1621-109E-4591-8412-0086A27E04B5}" sibTransId="{50EE58B2-0010-4F07-B659-B8D60BC1B845}"/>
    <dgm:cxn modelId="{4BF8B5D8-288D-4B5D-B077-1F0BF361EAB3}" srcId="{6CBA952C-BB84-42C5-BFE3-5291BE9ACF96}" destId="{6EB65717-8B4F-44E6-8E75-E2759B563419}" srcOrd="4" destOrd="0" parTransId="{A8D76ADA-7D01-4A51-84A9-12E8EE88087A}" sibTransId="{03651B1C-F721-45A0-B4F2-7167DCA91458}"/>
    <dgm:cxn modelId="{EA871BDF-9A5D-48E8-BB8C-06E2737899CC}" type="presOf" srcId="{6CBA952C-BB84-42C5-BFE3-5291BE9ACF96}" destId="{04A6FFA2-93DD-4D3A-9D75-449C5B0E3EBF}" srcOrd="0" destOrd="0" presId="urn:microsoft.com/office/officeart/2018/5/layout/IconLeafLabelList"/>
    <dgm:cxn modelId="{CD7C0D9F-5702-4DEC-9671-8506C5BC7576}" type="presParOf" srcId="{04A6FFA2-93DD-4D3A-9D75-449C5B0E3EBF}" destId="{9E971548-2007-44BA-A917-0D5F51F0DD96}" srcOrd="0" destOrd="0" presId="urn:microsoft.com/office/officeart/2018/5/layout/IconLeafLabelList"/>
    <dgm:cxn modelId="{5898D281-6287-47ED-B043-67ED65382EC1}" type="presParOf" srcId="{9E971548-2007-44BA-A917-0D5F51F0DD96}" destId="{F4ABE811-E2C8-47AF-A409-CF203E6F1779}" srcOrd="0" destOrd="0" presId="urn:microsoft.com/office/officeart/2018/5/layout/IconLeafLabelList"/>
    <dgm:cxn modelId="{E05A0604-1AF9-44D4-B83A-0D943BAEE784}" type="presParOf" srcId="{9E971548-2007-44BA-A917-0D5F51F0DD96}" destId="{2EBACEC9-D7ED-4C50-B82E-112E5F3CEB75}" srcOrd="1" destOrd="0" presId="urn:microsoft.com/office/officeart/2018/5/layout/IconLeafLabelList"/>
    <dgm:cxn modelId="{7AA60106-8F00-43F5-8861-BE29CD88AEEC}" type="presParOf" srcId="{9E971548-2007-44BA-A917-0D5F51F0DD96}" destId="{E6EE43DB-2D0F-4CF5-AAA3-1E79B54092F7}" srcOrd="2" destOrd="0" presId="urn:microsoft.com/office/officeart/2018/5/layout/IconLeafLabelList"/>
    <dgm:cxn modelId="{A4CA86D7-DED9-41DF-8F09-33257E5DB13F}" type="presParOf" srcId="{9E971548-2007-44BA-A917-0D5F51F0DD96}" destId="{D9BEE783-826B-4BE8-9A7A-971D34554751}" srcOrd="3" destOrd="0" presId="urn:microsoft.com/office/officeart/2018/5/layout/IconLeafLabelList"/>
    <dgm:cxn modelId="{79C117C9-33F9-4B96-A8DF-BFF8CE2493EF}" type="presParOf" srcId="{04A6FFA2-93DD-4D3A-9D75-449C5B0E3EBF}" destId="{BC666A37-137F-41A6-A700-EC29A39711DF}" srcOrd="1" destOrd="0" presId="urn:microsoft.com/office/officeart/2018/5/layout/IconLeafLabelList"/>
    <dgm:cxn modelId="{C58EC3E5-A9A0-4737-904F-0544D3C7288B}" type="presParOf" srcId="{04A6FFA2-93DD-4D3A-9D75-449C5B0E3EBF}" destId="{56B7CA88-05CA-454C-A13B-121004313018}" srcOrd="2" destOrd="0" presId="urn:microsoft.com/office/officeart/2018/5/layout/IconLeafLabelList"/>
    <dgm:cxn modelId="{A45FAAD8-AF96-4A95-BBDA-42CA765C8761}" type="presParOf" srcId="{56B7CA88-05CA-454C-A13B-121004313018}" destId="{9B4402EC-8D27-499B-9ECD-E74F3B420F39}" srcOrd="0" destOrd="0" presId="urn:microsoft.com/office/officeart/2018/5/layout/IconLeafLabelList"/>
    <dgm:cxn modelId="{17C6F66F-E6A1-4A9C-B64E-A191D00833F0}" type="presParOf" srcId="{56B7CA88-05CA-454C-A13B-121004313018}" destId="{5CDE49C4-EA37-4DF2-B698-86269E313829}" srcOrd="1" destOrd="0" presId="urn:microsoft.com/office/officeart/2018/5/layout/IconLeafLabelList"/>
    <dgm:cxn modelId="{9F063EB0-20CA-4031-B934-1A94E924943A}" type="presParOf" srcId="{56B7CA88-05CA-454C-A13B-121004313018}" destId="{9EB9C107-65E0-4ABE-8AB8-BF40298CF480}" srcOrd="2" destOrd="0" presId="urn:microsoft.com/office/officeart/2018/5/layout/IconLeafLabelList"/>
    <dgm:cxn modelId="{9D1FDBEE-B19C-4059-998C-AEB03F4AE705}" type="presParOf" srcId="{56B7CA88-05CA-454C-A13B-121004313018}" destId="{5BB82CFF-3705-4779-AC8F-FC163FE6A1D3}" srcOrd="3" destOrd="0" presId="urn:microsoft.com/office/officeart/2018/5/layout/IconLeafLabelList"/>
    <dgm:cxn modelId="{84A76A70-60BB-4F23-90B4-F554E9C8EC38}" type="presParOf" srcId="{04A6FFA2-93DD-4D3A-9D75-449C5B0E3EBF}" destId="{BB401BA1-6BE5-4991-A115-B26EEA24239A}" srcOrd="3" destOrd="0" presId="urn:microsoft.com/office/officeart/2018/5/layout/IconLeafLabelList"/>
    <dgm:cxn modelId="{337FBE8F-6D42-4F6F-990A-B0F4B5DDA0C5}" type="presParOf" srcId="{04A6FFA2-93DD-4D3A-9D75-449C5B0E3EBF}" destId="{8923B331-8FD8-4849-9BC2-7F5FFC0C7BF1}" srcOrd="4" destOrd="0" presId="urn:microsoft.com/office/officeart/2018/5/layout/IconLeafLabelList"/>
    <dgm:cxn modelId="{0B75BF14-4C1B-465A-9C90-8717B298D68F}" type="presParOf" srcId="{8923B331-8FD8-4849-9BC2-7F5FFC0C7BF1}" destId="{BC31DD83-1745-42D1-BB08-72C485701F33}" srcOrd="0" destOrd="0" presId="urn:microsoft.com/office/officeart/2018/5/layout/IconLeafLabelList"/>
    <dgm:cxn modelId="{B74DF881-2E00-47BD-BE72-AEAEEA839032}" type="presParOf" srcId="{8923B331-8FD8-4849-9BC2-7F5FFC0C7BF1}" destId="{A5A79DBC-8777-454F-900C-DCCB8639292B}" srcOrd="1" destOrd="0" presId="urn:microsoft.com/office/officeart/2018/5/layout/IconLeafLabelList"/>
    <dgm:cxn modelId="{F0E53CBA-0B96-42C8-AB6C-0063D44F7E92}" type="presParOf" srcId="{8923B331-8FD8-4849-9BC2-7F5FFC0C7BF1}" destId="{FF12BA3C-E6E1-4E37-B6AC-6C353D824637}" srcOrd="2" destOrd="0" presId="urn:microsoft.com/office/officeart/2018/5/layout/IconLeafLabelList"/>
    <dgm:cxn modelId="{E42BEF2C-A37C-4F46-B000-9D450C57D041}" type="presParOf" srcId="{8923B331-8FD8-4849-9BC2-7F5FFC0C7BF1}" destId="{D5C9484D-32B7-453B-8320-20132B4ED480}" srcOrd="3" destOrd="0" presId="urn:microsoft.com/office/officeart/2018/5/layout/IconLeafLabelList"/>
    <dgm:cxn modelId="{BC4A7F21-E367-4E65-89F2-7796B4E3EBEC}" type="presParOf" srcId="{04A6FFA2-93DD-4D3A-9D75-449C5B0E3EBF}" destId="{0FE82444-DAF9-429E-9EC4-CE00BE94B2B9}" srcOrd="5" destOrd="0" presId="urn:microsoft.com/office/officeart/2018/5/layout/IconLeafLabelList"/>
    <dgm:cxn modelId="{62C7D9B9-DE75-463F-A5FA-C6FE51ED3C9C}" type="presParOf" srcId="{04A6FFA2-93DD-4D3A-9D75-449C5B0E3EBF}" destId="{8DD1DBD6-72F2-4D11-BE91-FA12F1FB7E9D}" srcOrd="6" destOrd="0" presId="urn:microsoft.com/office/officeart/2018/5/layout/IconLeafLabelList"/>
    <dgm:cxn modelId="{D4429B27-E947-4EF0-843D-4F89F4130DD4}" type="presParOf" srcId="{8DD1DBD6-72F2-4D11-BE91-FA12F1FB7E9D}" destId="{F26AAFD3-BF60-493A-ADAC-DF4651153F41}" srcOrd="0" destOrd="0" presId="urn:microsoft.com/office/officeart/2018/5/layout/IconLeafLabelList"/>
    <dgm:cxn modelId="{C09A5DA2-18D5-4E8D-A709-B176CBAA6E77}" type="presParOf" srcId="{8DD1DBD6-72F2-4D11-BE91-FA12F1FB7E9D}" destId="{54A3907E-907E-48C9-9169-74E84AA072FC}" srcOrd="1" destOrd="0" presId="urn:microsoft.com/office/officeart/2018/5/layout/IconLeafLabelList"/>
    <dgm:cxn modelId="{DA7F76AD-0E3E-43E9-85A4-09FE2744ACC7}" type="presParOf" srcId="{8DD1DBD6-72F2-4D11-BE91-FA12F1FB7E9D}" destId="{E7D460C7-BA2F-43F3-AA3F-56ADA81A3B21}" srcOrd="2" destOrd="0" presId="urn:microsoft.com/office/officeart/2018/5/layout/IconLeafLabelList"/>
    <dgm:cxn modelId="{A8FC6484-2783-4FCB-BBED-27D40ED6EA9A}" type="presParOf" srcId="{8DD1DBD6-72F2-4D11-BE91-FA12F1FB7E9D}" destId="{B1FF791F-3861-499C-B9ED-9F248C1F8342}" srcOrd="3" destOrd="0" presId="urn:microsoft.com/office/officeart/2018/5/layout/IconLeafLabelList"/>
    <dgm:cxn modelId="{4F18BAD1-C805-443F-A1C3-9196615C2414}" type="presParOf" srcId="{04A6FFA2-93DD-4D3A-9D75-449C5B0E3EBF}" destId="{5C2A8690-1E9D-43D7-A452-6854CA513671}" srcOrd="7" destOrd="0" presId="urn:microsoft.com/office/officeart/2018/5/layout/IconLeafLabelList"/>
    <dgm:cxn modelId="{4BA35A04-F9A0-4D5D-8D0F-34E2FB4A32B8}" type="presParOf" srcId="{04A6FFA2-93DD-4D3A-9D75-449C5B0E3EBF}" destId="{7676A26B-ACE7-4D93-9A0D-101E362BD1BB}" srcOrd="8" destOrd="0" presId="urn:microsoft.com/office/officeart/2018/5/layout/IconLeafLabelList"/>
    <dgm:cxn modelId="{94076B06-A2A1-45C5-807B-38F782F4821A}" type="presParOf" srcId="{7676A26B-ACE7-4D93-9A0D-101E362BD1BB}" destId="{F8701F45-0DE6-43F5-8057-5D55A453D2C8}" srcOrd="0" destOrd="0" presId="urn:microsoft.com/office/officeart/2018/5/layout/IconLeafLabelList"/>
    <dgm:cxn modelId="{4A3FFC90-7033-475A-AB96-078AB9EA98F8}" type="presParOf" srcId="{7676A26B-ACE7-4D93-9A0D-101E362BD1BB}" destId="{EA867D7A-963D-4AC7-94C6-A1C84F57F17E}" srcOrd="1" destOrd="0" presId="urn:microsoft.com/office/officeart/2018/5/layout/IconLeafLabelList"/>
    <dgm:cxn modelId="{C4323B32-4C30-47C3-9539-F5AB3EE9D971}" type="presParOf" srcId="{7676A26B-ACE7-4D93-9A0D-101E362BD1BB}" destId="{156E9750-A22E-4B3C-B248-38E43512357A}" srcOrd="2" destOrd="0" presId="urn:microsoft.com/office/officeart/2018/5/layout/IconLeafLabelList"/>
    <dgm:cxn modelId="{AAD3353F-D569-4BA1-AAEB-389356082B22}" type="presParOf" srcId="{7676A26B-ACE7-4D93-9A0D-101E362BD1BB}" destId="{7162AD29-CB67-4233-8EE4-BD2715DECA4F}" srcOrd="3" destOrd="0" presId="urn:microsoft.com/office/officeart/2018/5/layout/IconLeafLabel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6114EC1-9709-4D88-B7DC-4C50D7F45174}" type="doc">
      <dgm:prSet loTypeId="urn:microsoft.com/office/officeart/2016/7/layout/RoundedRectangleTimeline" loCatId="process" qsTypeId="urn:microsoft.com/office/officeart/2005/8/quickstyle/simple1" qsCatId="simple" csTypeId="urn:microsoft.com/office/officeart/2005/8/colors/colorful1" csCatId="colorful" phldr="1"/>
      <dgm:spPr/>
      <dgm:t>
        <a:bodyPr/>
        <a:lstStyle/>
        <a:p>
          <a:endParaRPr lang="en-US"/>
        </a:p>
      </dgm:t>
    </dgm:pt>
    <dgm:pt modelId="{DEDF66E3-D742-48F1-BC4A-17C537D5BF49}">
      <dgm:prSet/>
      <dgm:spPr/>
      <dgm:t>
        <a:bodyPr/>
        <a:lstStyle/>
        <a:p>
          <a:r>
            <a:rPr lang="en-US"/>
            <a:t>19 Nov. 2023</a:t>
          </a:r>
        </a:p>
      </dgm:t>
    </dgm:pt>
    <dgm:pt modelId="{2C4859E5-7A90-407C-BFC0-A2033C8550DD}" type="parTrans" cxnId="{E8201638-8B52-442B-A3FF-46E5731A11F4}">
      <dgm:prSet/>
      <dgm:spPr/>
      <dgm:t>
        <a:bodyPr/>
        <a:lstStyle/>
        <a:p>
          <a:endParaRPr lang="en-US"/>
        </a:p>
      </dgm:t>
    </dgm:pt>
    <dgm:pt modelId="{F0542557-C729-4A23-8365-06E51CFA875F}" type="sibTrans" cxnId="{E8201638-8B52-442B-A3FF-46E5731A11F4}">
      <dgm:prSet/>
      <dgm:spPr/>
      <dgm:t>
        <a:bodyPr/>
        <a:lstStyle/>
        <a:p>
          <a:endParaRPr lang="en-US"/>
        </a:p>
      </dgm:t>
    </dgm:pt>
    <dgm:pt modelId="{C8EC2873-1252-4D05-BA70-56D3266E1823}">
      <dgm:prSet/>
      <dgm:spPr/>
      <dgm:t>
        <a:bodyPr/>
        <a:lstStyle/>
        <a:p>
          <a:r>
            <a:rPr lang="en-US">
              <a:latin typeface="Gill Sans MT" panose="020B0502020104020203"/>
            </a:rPr>
            <a:t>Finalized</a:t>
          </a:r>
          <a:r>
            <a:rPr lang="en-US"/>
            <a:t> Research</a:t>
          </a:r>
        </a:p>
      </dgm:t>
    </dgm:pt>
    <dgm:pt modelId="{714C5BF7-F05F-49E2-9055-C589FC87C40E}" type="parTrans" cxnId="{4642A302-5D9D-4550-A697-B1133DDEB032}">
      <dgm:prSet/>
      <dgm:spPr/>
      <dgm:t>
        <a:bodyPr/>
        <a:lstStyle/>
        <a:p>
          <a:endParaRPr lang="en-US"/>
        </a:p>
      </dgm:t>
    </dgm:pt>
    <dgm:pt modelId="{D2146DEE-3F25-4B51-8A8F-5CFFD4E82744}" type="sibTrans" cxnId="{4642A302-5D9D-4550-A697-B1133DDEB032}">
      <dgm:prSet/>
      <dgm:spPr/>
      <dgm:t>
        <a:bodyPr/>
        <a:lstStyle/>
        <a:p>
          <a:endParaRPr lang="en-US"/>
        </a:p>
      </dgm:t>
    </dgm:pt>
    <dgm:pt modelId="{56D30ECB-B53F-4CE4-A583-2E17C5C254AC}">
      <dgm:prSet/>
      <dgm:spPr/>
      <dgm:t>
        <a:bodyPr/>
        <a:lstStyle/>
        <a:p>
          <a:r>
            <a:rPr lang="en-US"/>
            <a:t>24 Nov. 2023</a:t>
          </a:r>
        </a:p>
      </dgm:t>
    </dgm:pt>
    <dgm:pt modelId="{34E23B67-7217-493E-96B4-F1FA5430F9B2}" type="parTrans" cxnId="{547494C3-06A5-46BC-B2FF-0F08B2648FFC}">
      <dgm:prSet/>
      <dgm:spPr/>
      <dgm:t>
        <a:bodyPr/>
        <a:lstStyle/>
        <a:p>
          <a:endParaRPr lang="en-US"/>
        </a:p>
      </dgm:t>
    </dgm:pt>
    <dgm:pt modelId="{93327387-953F-444A-B760-2DDAB2D62E80}" type="sibTrans" cxnId="{547494C3-06A5-46BC-B2FF-0F08B2648FFC}">
      <dgm:prSet/>
      <dgm:spPr/>
      <dgm:t>
        <a:bodyPr/>
        <a:lstStyle/>
        <a:p>
          <a:endParaRPr lang="en-US"/>
        </a:p>
      </dgm:t>
    </dgm:pt>
    <dgm:pt modelId="{B8CE07FB-8542-4AA3-81EF-9AFC7230EE11}">
      <dgm:prSet/>
      <dgm:spPr/>
      <dgm:t>
        <a:bodyPr/>
        <a:lstStyle/>
        <a:p>
          <a:pPr rtl="0"/>
          <a:r>
            <a:rPr lang="en-US">
              <a:latin typeface="Gill Sans MT" panose="020B0502020104020203"/>
            </a:rPr>
            <a:t>Finalized UAV</a:t>
          </a:r>
          <a:r>
            <a:rPr lang="en-US"/>
            <a:t> System</a:t>
          </a:r>
        </a:p>
      </dgm:t>
    </dgm:pt>
    <dgm:pt modelId="{408FDD49-0A4B-4EB3-880D-7AD59CC03E72}" type="parTrans" cxnId="{EDDAA262-7098-4547-A7E7-218162CE57BF}">
      <dgm:prSet/>
      <dgm:spPr/>
      <dgm:t>
        <a:bodyPr/>
        <a:lstStyle/>
        <a:p>
          <a:endParaRPr lang="en-US"/>
        </a:p>
      </dgm:t>
    </dgm:pt>
    <dgm:pt modelId="{596BEAF4-307A-43B5-AEC3-9F8120900A09}" type="sibTrans" cxnId="{EDDAA262-7098-4547-A7E7-218162CE57BF}">
      <dgm:prSet/>
      <dgm:spPr/>
      <dgm:t>
        <a:bodyPr/>
        <a:lstStyle/>
        <a:p>
          <a:endParaRPr lang="en-US"/>
        </a:p>
      </dgm:t>
    </dgm:pt>
    <dgm:pt modelId="{FC1E77CF-DB56-4790-ACEC-F732949D9D9D}">
      <dgm:prSet/>
      <dgm:spPr/>
      <dgm:t>
        <a:bodyPr/>
        <a:lstStyle/>
        <a:p>
          <a:r>
            <a:rPr lang="en-US"/>
            <a:t>28 Nov. 2023</a:t>
          </a:r>
        </a:p>
      </dgm:t>
    </dgm:pt>
    <dgm:pt modelId="{F3EB94B0-9394-4987-8F19-A13F51C2BA7E}" type="parTrans" cxnId="{331906C8-1823-4E3C-BEE2-E55B9673F673}">
      <dgm:prSet/>
      <dgm:spPr/>
      <dgm:t>
        <a:bodyPr/>
        <a:lstStyle/>
        <a:p>
          <a:endParaRPr lang="en-US"/>
        </a:p>
      </dgm:t>
    </dgm:pt>
    <dgm:pt modelId="{2D2F2B36-3A06-4218-BE39-069BFA0D3E00}" type="sibTrans" cxnId="{331906C8-1823-4E3C-BEE2-E55B9673F673}">
      <dgm:prSet/>
      <dgm:spPr/>
      <dgm:t>
        <a:bodyPr/>
        <a:lstStyle/>
        <a:p>
          <a:endParaRPr lang="en-US"/>
        </a:p>
      </dgm:t>
    </dgm:pt>
    <dgm:pt modelId="{0861F48E-10E0-4FF9-A320-C25793BFBDF9}">
      <dgm:prSet/>
      <dgm:spPr/>
      <dgm:t>
        <a:bodyPr/>
        <a:lstStyle/>
        <a:p>
          <a:pPr rtl="0"/>
          <a:r>
            <a:rPr lang="en-US">
              <a:latin typeface="Gill Sans MT" panose="020B0502020104020203"/>
            </a:rPr>
            <a:t>Integrated Image</a:t>
          </a:r>
          <a:r>
            <a:rPr lang="en-US"/>
            <a:t> Recognition Software and Drone Camera</a:t>
          </a:r>
        </a:p>
      </dgm:t>
    </dgm:pt>
    <dgm:pt modelId="{DDF0492B-63E5-4621-AA94-97EC6306433F}" type="parTrans" cxnId="{BDB0D246-7A37-49CA-A114-23CE5140ACD4}">
      <dgm:prSet/>
      <dgm:spPr/>
      <dgm:t>
        <a:bodyPr/>
        <a:lstStyle/>
        <a:p>
          <a:endParaRPr lang="en-US"/>
        </a:p>
      </dgm:t>
    </dgm:pt>
    <dgm:pt modelId="{23BBBAC9-BD64-44A1-B346-51CFD4BE7057}" type="sibTrans" cxnId="{BDB0D246-7A37-49CA-A114-23CE5140ACD4}">
      <dgm:prSet/>
      <dgm:spPr/>
      <dgm:t>
        <a:bodyPr/>
        <a:lstStyle/>
        <a:p>
          <a:endParaRPr lang="en-US"/>
        </a:p>
      </dgm:t>
    </dgm:pt>
    <dgm:pt modelId="{CF2C6AC7-321C-420D-9BDA-CDE0D6247DCA}">
      <dgm:prSet/>
      <dgm:spPr/>
      <dgm:t>
        <a:bodyPr/>
        <a:lstStyle/>
        <a:p>
          <a:pPr rtl="0"/>
          <a:r>
            <a:rPr lang="en-US">
              <a:latin typeface="Gill Sans MT" panose="020B0502020104020203"/>
            </a:rPr>
            <a:t>4 Dec</a:t>
          </a:r>
          <a:r>
            <a:rPr lang="en-US"/>
            <a:t>. 2023</a:t>
          </a:r>
        </a:p>
      </dgm:t>
    </dgm:pt>
    <dgm:pt modelId="{374976B6-9072-47FD-A329-85A3D32EBCD6}" type="parTrans" cxnId="{6D595858-97CC-4C44-91D7-2EFE5AAACE9D}">
      <dgm:prSet/>
      <dgm:spPr/>
      <dgm:t>
        <a:bodyPr/>
        <a:lstStyle/>
        <a:p>
          <a:endParaRPr lang="en-US"/>
        </a:p>
      </dgm:t>
    </dgm:pt>
    <dgm:pt modelId="{07FF73A9-4705-4683-8547-08554AC00BA7}" type="sibTrans" cxnId="{6D595858-97CC-4C44-91D7-2EFE5AAACE9D}">
      <dgm:prSet/>
      <dgm:spPr/>
      <dgm:t>
        <a:bodyPr/>
        <a:lstStyle/>
        <a:p>
          <a:endParaRPr lang="en-US"/>
        </a:p>
      </dgm:t>
    </dgm:pt>
    <dgm:pt modelId="{7A0D2DEA-A987-42A1-A042-BAC97F2A0556}">
      <dgm:prSet/>
      <dgm:spPr/>
      <dgm:t>
        <a:bodyPr/>
        <a:lstStyle/>
        <a:p>
          <a:pPr rtl="0"/>
          <a:r>
            <a:rPr lang="en-US">
              <a:latin typeface="Gill Sans MT" panose="020B0502020104020203"/>
            </a:rPr>
            <a:t>19 Dec</a:t>
          </a:r>
          <a:r>
            <a:rPr lang="en-US"/>
            <a:t>. 2023</a:t>
          </a:r>
        </a:p>
      </dgm:t>
    </dgm:pt>
    <dgm:pt modelId="{A2811827-CE43-40D4-BB9C-C9F6597B2928}" type="parTrans" cxnId="{A32E58C0-FE03-4F24-AFB8-B791F42EE112}">
      <dgm:prSet/>
      <dgm:spPr/>
      <dgm:t>
        <a:bodyPr/>
        <a:lstStyle/>
        <a:p>
          <a:endParaRPr lang="en-US"/>
        </a:p>
      </dgm:t>
    </dgm:pt>
    <dgm:pt modelId="{9674697A-EF32-4953-9471-28B6D0DDA408}" type="sibTrans" cxnId="{A32E58C0-FE03-4F24-AFB8-B791F42EE112}">
      <dgm:prSet/>
      <dgm:spPr/>
      <dgm:t>
        <a:bodyPr/>
        <a:lstStyle/>
        <a:p>
          <a:endParaRPr lang="en-US"/>
        </a:p>
      </dgm:t>
    </dgm:pt>
    <dgm:pt modelId="{0195E004-1679-49B0-B384-4FB42F4C4B3F}">
      <dgm:prSet/>
      <dgm:spPr/>
      <dgm:t>
        <a:bodyPr/>
        <a:lstStyle/>
        <a:p>
          <a:pPr rtl="0"/>
          <a:r>
            <a:rPr lang="en-US">
              <a:latin typeface="Gill Sans MT" panose="020B0502020104020203"/>
            </a:rPr>
            <a:t>Finalization</a:t>
          </a:r>
          <a:r>
            <a:rPr lang="en-US"/>
            <a:t> of Paper</a:t>
          </a:r>
        </a:p>
      </dgm:t>
    </dgm:pt>
    <dgm:pt modelId="{541F0DD0-8E79-4229-A145-A19A902FA243}" type="parTrans" cxnId="{B71D54B9-3666-48EE-945B-0E9014BDE316}">
      <dgm:prSet/>
      <dgm:spPr/>
      <dgm:t>
        <a:bodyPr/>
        <a:lstStyle/>
        <a:p>
          <a:endParaRPr lang="en-US"/>
        </a:p>
      </dgm:t>
    </dgm:pt>
    <dgm:pt modelId="{C2319F16-CAA9-4BD4-9E83-F39DD5D70EB3}" type="sibTrans" cxnId="{B71D54B9-3666-48EE-945B-0E9014BDE316}">
      <dgm:prSet/>
      <dgm:spPr/>
      <dgm:t>
        <a:bodyPr/>
        <a:lstStyle/>
        <a:p>
          <a:endParaRPr lang="en-US"/>
        </a:p>
      </dgm:t>
    </dgm:pt>
    <dgm:pt modelId="{4BC14FC4-3E36-4B10-B65C-6ABE74D12B9B}">
      <dgm:prSet phldr="0"/>
      <dgm:spPr/>
      <dgm:t>
        <a:bodyPr/>
        <a:lstStyle/>
        <a:p>
          <a:pPr rtl="0"/>
          <a:r>
            <a:rPr lang="en-US">
              <a:latin typeface="Gill Sans MT" panose="020B0502020104020203"/>
            </a:rPr>
            <a:t>16 Nov. 2023</a:t>
          </a:r>
        </a:p>
      </dgm:t>
    </dgm:pt>
    <dgm:pt modelId="{D5B9CE95-CAC2-48B5-B967-79D785A15CAC}" type="parTrans" cxnId="{2EA0653A-D845-4D5F-9FAA-C1211C5DC9DF}">
      <dgm:prSet/>
      <dgm:spPr/>
      <dgm:t>
        <a:bodyPr/>
        <a:lstStyle/>
        <a:p>
          <a:endParaRPr lang="en-US"/>
        </a:p>
      </dgm:t>
    </dgm:pt>
    <dgm:pt modelId="{5F571540-7C61-45A2-85C4-42A74253DBD8}" type="sibTrans" cxnId="{2EA0653A-D845-4D5F-9FAA-C1211C5DC9DF}">
      <dgm:prSet/>
      <dgm:spPr/>
      <dgm:t>
        <a:bodyPr/>
        <a:lstStyle/>
        <a:p>
          <a:endParaRPr lang="en-US"/>
        </a:p>
      </dgm:t>
    </dgm:pt>
    <dgm:pt modelId="{30C09F03-5B12-4D24-92F5-850EFA9E2A96}">
      <dgm:prSet phldr="0"/>
      <dgm:spPr/>
      <dgm:t>
        <a:bodyPr/>
        <a:lstStyle/>
        <a:p>
          <a:pPr algn="l" rtl="0"/>
          <a:r>
            <a:rPr lang="en-US"/>
            <a:t>Final </a:t>
          </a:r>
          <a:r>
            <a:rPr lang="en-US">
              <a:latin typeface="Gill Sans MT" panose="020B0502020104020203"/>
            </a:rPr>
            <a:t>Presentation/Project Demo</a:t>
          </a:r>
          <a:endParaRPr lang="en-US"/>
        </a:p>
      </dgm:t>
    </dgm:pt>
    <dgm:pt modelId="{044A3EC5-E728-4E7F-9D9C-5068307D78E1}" type="parTrans" cxnId="{A93879DA-6682-4706-A5B6-5BA58A7CF0D3}">
      <dgm:prSet/>
      <dgm:spPr/>
      <dgm:t>
        <a:bodyPr/>
        <a:lstStyle/>
        <a:p>
          <a:endParaRPr lang="en-US"/>
        </a:p>
      </dgm:t>
    </dgm:pt>
    <dgm:pt modelId="{5674B816-22B1-4E81-A637-0BF77ECAC883}" type="sibTrans" cxnId="{A93879DA-6682-4706-A5B6-5BA58A7CF0D3}">
      <dgm:prSet/>
      <dgm:spPr/>
      <dgm:t>
        <a:bodyPr/>
        <a:lstStyle/>
        <a:p>
          <a:endParaRPr lang="en-US"/>
        </a:p>
      </dgm:t>
    </dgm:pt>
    <dgm:pt modelId="{9A305C04-0B55-44D4-83D2-5736A1B0F37F}">
      <dgm:prSet phldr="0"/>
      <dgm:spPr/>
      <dgm:t>
        <a:bodyPr/>
        <a:lstStyle/>
        <a:p>
          <a:pPr rtl="0"/>
          <a:r>
            <a:rPr lang="en-US">
              <a:latin typeface="Gill Sans MT" panose="020B0502020104020203"/>
            </a:rPr>
            <a:t>19 Oct. 2023</a:t>
          </a:r>
        </a:p>
      </dgm:t>
    </dgm:pt>
    <dgm:pt modelId="{F25C7785-A0C9-4B1F-B154-3AFDCA4A23B2}" type="parTrans" cxnId="{308B2532-CC0B-4E7D-AB62-D1AFED0B851F}">
      <dgm:prSet/>
      <dgm:spPr/>
      <dgm:t>
        <a:bodyPr/>
        <a:lstStyle/>
        <a:p>
          <a:endParaRPr lang="en-US"/>
        </a:p>
      </dgm:t>
    </dgm:pt>
    <dgm:pt modelId="{C3E85225-714B-4B69-8CBE-D2454C8D9343}" type="sibTrans" cxnId="{308B2532-CC0B-4E7D-AB62-D1AFED0B851F}">
      <dgm:prSet/>
      <dgm:spPr/>
      <dgm:t>
        <a:bodyPr/>
        <a:lstStyle/>
        <a:p>
          <a:endParaRPr lang="en-US"/>
        </a:p>
      </dgm:t>
    </dgm:pt>
    <dgm:pt modelId="{27A652FC-8A28-4190-88A4-DE1924A7BB0E}">
      <dgm:prSet phldr="0"/>
      <dgm:spPr/>
      <dgm:t>
        <a:bodyPr/>
        <a:lstStyle/>
        <a:p>
          <a:pPr rtl="0"/>
          <a:r>
            <a:rPr lang="en-US">
              <a:latin typeface="Gill Sans MT" panose="020B0502020104020203"/>
            </a:rPr>
            <a:t>22 Oct. 2023</a:t>
          </a:r>
        </a:p>
      </dgm:t>
    </dgm:pt>
    <dgm:pt modelId="{C2447F39-7F95-4913-A90A-BFAD919D6B04}" type="parTrans" cxnId="{9802D1B4-78E8-407F-A3B8-3BCE784D4A3D}">
      <dgm:prSet/>
      <dgm:spPr/>
      <dgm:t>
        <a:bodyPr/>
        <a:lstStyle/>
        <a:p>
          <a:endParaRPr lang="en-US"/>
        </a:p>
      </dgm:t>
    </dgm:pt>
    <dgm:pt modelId="{350BDC57-C3C1-4BDD-AD13-264C09AE5957}" type="sibTrans" cxnId="{9802D1B4-78E8-407F-A3B8-3BCE784D4A3D}">
      <dgm:prSet/>
      <dgm:spPr/>
      <dgm:t>
        <a:bodyPr/>
        <a:lstStyle/>
        <a:p>
          <a:endParaRPr lang="en-US"/>
        </a:p>
      </dgm:t>
    </dgm:pt>
    <dgm:pt modelId="{49216B53-5668-4CFA-990E-45694C6EA4EB}">
      <dgm:prSet phldr="0"/>
      <dgm:spPr/>
      <dgm:t>
        <a:bodyPr/>
        <a:lstStyle/>
        <a:p>
          <a:pPr rtl="0"/>
          <a:r>
            <a:rPr lang="en-US">
              <a:latin typeface="Gill Sans MT" panose="020B0502020104020203"/>
            </a:rPr>
            <a:t>Start of UAV Use Case Research</a:t>
          </a:r>
        </a:p>
      </dgm:t>
    </dgm:pt>
    <dgm:pt modelId="{04C1DBA7-9253-43ED-B807-378453308023}" type="parTrans" cxnId="{A96EB3D5-BF40-4C72-81CF-97337917D6A4}">
      <dgm:prSet/>
      <dgm:spPr/>
      <dgm:t>
        <a:bodyPr/>
        <a:lstStyle/>
        <a:p>
          <a:endParaRPr lang="en-US"/>
        </a:p>
      </dgm:t>
    </dgm:pt>
    <dgm:pt modelId="{E69B18E5-9E80-47AE-9AF9-E4B3CA3F0317}" type="sibTrans" cxnId="{A96EB3D5-BF40-4C72-81CF-97337917D6A4}">
      <dgm:prSet/>
      <dgm:spPr/>
      <dgm:t>
        <a:bodyPr/>
        <a:lstStyle/>
        <a:p>
          <a:endParaRPr lang="en-US"/>
        </a:p>
      </dgm:t>
    </dgm:pt>
    <dgm:pt modelId="{9F8C10E0-CAE9-413C-9DC7-8955FDFEB923}">
      <dgm:prSet phldr="0"/>
      <dgm:spPr/>
      <dgm:t>
        <a:bodyPr/>
        <a:lstStyle/>
        <a:p>
          <a:pPr rtl="0"/>
          <a:r>
            <a:rPr lang="en-US">
              <a:latin typeface="Gill Sans MT" panose="020B0502020104020203"/>
            </a:rPr>
            <a:t>Start of UAV System Research</a:t>
          </a:r>
        </a:p>
      </dgm:t>
    </dgm:pt>
    <dgm:pt modelId="{D0D0A8BB-97BB-42A5-8473-2FA088F00B8C}" type="parTrans" cxnId="{837EF43A-FE3F-4716-82D5-5C5F68EA2441}">
      <dgm:prSet/>
      <dgm:spPr/>
      <dgm:t>
        <a:bodyPr/>
        <a:lstStyle/>
        <a:p>
          <a:endParaRPr lang="en-US"/>
        </a:p>
      </dgm:t>
    </dgm:pt>
    <dgm:pt modelId="{06CABCE4-7598-4685-8B0D-A9CC40C7EB67}" type="sibTrans" cxnId="{837EF43A-FE3F-4716-82D5-5C5F68EA2441}">
      <dgm:prSet/>
      <dgm:spPr/>
      <dgm:t>
        <a:bodyPr/>
        <a:lstStyle/>
        <a:p>
          <a:endParaRPr lang="en-US"/>
        </a:p>
      </dgm:t>
    </dgm:pt>
    <dgm:pt modelId="{0D11E4FB-EE22-4D27-A479-910F21CFAFCA}">
      <dgm:prSet phldr="0"/>
      <dgm:spPr/>
      <dgm:t>
        <a:bodyPr/>
        <a:lstStyle/>
        <a:p>
          <a:pPr rtl="0"/>
          <a:r>
            <a:rPr lang="en-US">
              <a:latin typeface="Gill Sans MT" panose="020B0502020104020203"/>
            </a:rPr>
            <a:t>Progress Check Point</a:t>
          </a:r>
        </a:p>
      </dgm:t>
    </dgm:pt>
    <dgm:pt modelId="{C07459CE-7741-4CD5-B605-3A975B8F43C8}" type="parTrans" cxnId="{0306F60F-C5FF-4817-AD6B-C5B49B85B8F6}">
      <dgm:prSet/>
      <dgm:spPr/>
      <dgm:t>
        <a:bodyPr/>
        <a:lstStyle/>
        <a:p>
          <a:endParaRPr lang="en-US"/>
        </a:p>
      </dgm:t>
    </dgm:pt>
    <dgm:pt modelId="{A6B5BD94-8D1B-406D-975B-6930665E6C9E}" type="sibTrans" cxnId="{0306F60F-C5FF-4817-AD6B-C5B49B85B8F6}">
      <dgm:prSet/>
      <dgm:spPr/>
      <dgm:t>
        <a:bodyPr/>
        <a:lstStyle/>
        <a:p>
          <a:endParaRPr lang="en-US"/>
        </a:p>
      </dgm:t>
    </dgm:pt>
    <dgm:pt modelId="{51ABA532-9138-45A1-BB13-E8D13B0555D1}" type="pres">
      <dgm:prSet presAssocID="{76114EC1-9709-4D88-B7DC-4C50D7F45174}" presName="Name0" presStyleCnt="0">
        <dgm:presLayoutVars>
          <dgm:chMax/>
          <dgm:chPref/>
          <dgm:animLvl val="lvl"/>
        </dgm:presLayoutVars>
      </dgm:prSet>
      <dgm:spPr/>
    </dgm:pt>
    <dgm:pt modelId="{D222A6DA-4859-4211-882E-E5422B88179E}" type="pres">
      <dgm:prSet presAssocID="{9A305C04-0B55-44D4-83D2-5736A1B0F37F}" presName="composite1" presStyleCnt="0"/>
      <dgm:spPr/>
    </dgm:pt>
    <dgm:pt modelId="{1EFA96B7-9C94-497D-9FC9-74B443DA1CE0}" type="pres">
      <dgm:prSet presAssocID="{9A305C04-0B55-44D4-83D2-5736A1B0F37F}" presName="parent1" presStyleLbl="alignNode1" presStyleIdx="0" presStyleCnt="8">
        <dgm:presLayoutVars>
          <dgm:chMax val="1"/>
          <dgm:chPref val="1"/>
          <dgm:bulletEnabled val="1"/>
        </dgm:presLayoutVars>
      </dgm:prSet>
      <dgm:spPr/>
    </dgm:pt>
    <dgm:pt modelId="{0B90847A-5432-4F89-B932-1A318F12893F}" type="pres">
      <dgm:prSet presAssocID="{9A305C04-0B55-44D4-83D2-5736A1B0F37F}" presName="Childtext1" presStyleLbl="revTx" presStyleIdx="0" presStyleCnt="8">
        <dgm:presLayoutVars>
          <dgm:bulletEnabled val="1"/>
        </dgm:presLayoutVars>
      </dgm:prSet>
      <dgm:spPr/>
    </dgm:pt>
    <dgm:pt modelId="{755ED3DC-5D9E-43DA-B0B0-3ED30A3A4C56}" type="pres">
      <dgm:prSet presAssocID="{9A305C04-0B55-44D4-83D2-5736A1B0F37F}" presName="ConnectLine1" presStyleLbl="sibTrans1D1" presStyleIdx="0" presStyleCnt="8"/>
      <dgm:spPr>
        <a:noFill/>
        <a:ln w="9525" cap="flat" cmpd="sng" algn="ctr">
          <a:solidFill>
            <a:schemeClr val="accent2">
              <a:hueOff val="0"/>
              <a:satOff val="0"/>
              <a:lumOff val="0"/>
              <a:alphaOff val="0"/>
            </a:schemeClr>
          </a:solidFill>
          <a:prstDash val="dash"/>
        </a:ln>
        <a:effectLst/>
      </dgm:spPr>
    </dgm:pt>
    <dgm:pt modelId="{1CAC2118-9EE4-4A1D-9109-2DAE855F7152}" type="pres">
      <dgm:prSet presAssocID="{9A305C04-0B55-44D4-83D2-5736A1B0F37F}" presName="ConnectLineEnd1" presStyleLbl="lnNode1" presStyleIdx="0" presStyleCnt="8"/>
      <dgm:spPr/>
    </dgm:pt>
    <dgm:pt modelId="{F1105B01-E696-4187-A10E-7B35E2ADAFF3}" type="pres">
      <dgm:prSet presAssocID="{9A305C04-0B55-44D4-83D2-5736A1B0F37F}" presName="EmptyPane1" presStyleCnt="0"/>
      <dgm:spPr/>
    </dgm:pt>
    <dgm:pt modelId="{D3341E3B-DF5C-4709-800D-C700F1290C1E}" type="pres">
      <dgm:prSet presAssocID="{C3E85225-714B-4B69-8CBE-D2454C8D9343}" presName="spaceBetweenRectangles1" presStyleCnt="0"/>
      <dgm:spPr/>
    </dgm:pt>
    <dgm:pt modelId="{12F83D85-1B7E-45FB-A946-AECCF4F6F156}" type="pres">
      <dgm:prSet presAssocID="{27A652FC-8A28-4190-88A4-DE1924A7BB0E}" presName="composite1" presStyleCnt="0"/>
      <dgm:spPr/>
    </dgm:pt>
    <dgm:pt modelId="{F05800AD-0D56-4B16-A72F-7D6413D6B928}" type="pres">
      <dgm:prSet presAssocID="{27A652FC-8A28-4190-88A4-DE1924A7BB0E}" presName="parent1" presStyleLbl="alignNode1" presStyleIdx="1" presStyleCnt="8">
        <dgm:presLayoutVars>
          <dgm:chMax val="1"/>
          <dgm:chPref val="1"/>
          <dgm:bulletEnabled val="1"/>
        </dgm:presLayoutVars>
      </dgm:prSet>
      <dgm:spPr/>
    </dgm:pt>
    <dgm:pt modelId="{D8B35D55-E366-4931-9165-2081CC24D148}" type="pres">
      <dgm:prSet presAssocID="{27A652FC-8A28-4190-88A4-DE1924A7BB0E}" presName="Childtext1" presStyleLbl="revTx" presStyleIdx="1" presStyleCnt="8">
        <dgm:presLayoutVars>
          <dgm:bulletEnabled val="1"/>
        </dgm:presLayoutVars>
      </dgm:prSet>
      <dgm:spPr/>
    </dgm:pt>
    <dgm:pt modelId="{C8768458-3F17-4655-B088-A7E9FACB8B2E}" type="pres">
      <dgm:prSet presAssocID="{27A652FC-8A28-4190-88A4-DE1924A7BB0E}" presName="ConnectLine1" presStyleLbl="sibTrans1D1" presStyleIdx="1" presStyleCnt="8"/>
      <dgm:spPr>
        <a:noFill/>
        <a:ln w="9525" cap="flat" cmpd="sng" algn="ctr">
          <a:solidFill>
            <a:schemeClr val="accent4">
              <a:hueOff val="0"/>
              <a:satOff val="0"/>
              <a:lumOff val="0"/>
              <a:alphaOff val="0"/>
            </a:schemeClr>
          </a:solidFill>
          <a:prstDash val="dash"/>
        </a:ln>
        <a:effectLst/>
      </dgm:spPr>
    </dgm:pt>
    <dgm:pt modelId="{F4FF1E22-4F63-4247-A60D-171F24D0BBD6}" type="pres">
      <dgm:prSet presAssocID="{27A652FC-8A28-4190-88A4-DE1924A7BB0E}" presName="ConnectLineEnd1" presStyleLbl="lnNode1" presStyleIdx="1" presStyleCnt="8"/>
      <dgm:spPr/>
    </dgm:pt>
    <dgm:pt modelId="{EE6BC5BD-8591-4C5B-A204-4551BB90D18E}" type="pres">
      <dgm:prSet presAssocID="{27A652FC-8A28-4190-88A4-DE1924A7BB0E}" presName="EmptyPane1" presStyleCnt="0"/>
      <dgm:spPr/>
    </dgm:pt>
    <dgm:pt modelId="{6265B0C2-70EA-48C3-8D91-26B5029FD5A5}" type="pres">
      <dgm:prSet presAssocID="{350BDC57-C3C1-4BDD-AD13-264C09AE5957}" presName="spaceBetweenRectangles1" presStyleCnt="0"/>
      <dgm:spPr/>
    </dgm:pt>
    <dgm:pt modelId="{47EC115A-0AEA-4B8D-A02C-A4D8E7075676}" type="pres">
      <dgm:prSet presAssocID="{4BC14FC4-3E36-4B10-B65C-6ABE74D12B9B}" presName="composite1" presStyleCnt="0"/>
      <dgm:spPr/>
    </dgm:pt>
    <dgm:pt modelId="{946405D1-76B4-4305-81D1-8EC3B034E900}" type="pres">
      <dgm:prSet presAssocID="{4BC14FC4-3E36-4B10-B65C-6ABE74D12B9B}" presName="parent1" presStyleLbl="alignNode1" presStyleIdx="2" presStyleCnt="8">
        <dgm:presLayoutVars>
          <dgm:chMax val="1"/>
          <dgm:chPref val="1"/>
          <dgm:bulletEnabled val="1"/>
        </dgm:presLayoutVars>
      </dgm:prSet>
      <dgm:spPr/>
    </dgm:pt>
    <dgm:pt modelId="{8BC68813-38B4-48B8-9347-6A795A746003}" type="pres">
      <dgm:prSet presAssocID="{4BC14FC4-3E36-4B10-B65C-6ABE74D12B9B}" presName="Childtext1" presStyleLbl="revTx" presStyleIdx="2" presStyleCnt="8">
        <dgm:presLayoutVars>
          <dgm:bulletEnabled val="1"/>
        </dgm:presLayoutVars>
      </dgm:prSet>
      <dgm:spPr/>
    </dgm:pt>
    <dgm:pt modelId="{ACC70AEB-A9F1-40EA-BB14-E6B28A06C22E}" type="pres">
      <dgm:prSet presAssocID="{4BC14FC4-3E36-4B10-B65C-6ABE74D12B9B}" presName="ConnectLine1" presStyleLbl="sibTrans1D1" presStyleIdx="2" presStyleCnt="8"/>
      <dgm:spPr>
        <a:noFill/>
        <a:ln w="9525" cap="flat" cmpd="sng" algn="ctr">
          <a:solidFill>
            <a:schemeClr val="accent5">
              <a:hueOff val="0"/>
              <a:satOff val="0"/>
              <a:lumOff val="0"/>
              <a:alphaOff val="0"/>
            </a:schemeClr>
          </a:solidFill>
          <a:prstDash val="dash"/>
        </a:ln>
        <a:effectLst/>
      </dgm:spPr>
    </dgm:pt>
    <dgm:pt modelId="{14564275-0527-412D-BF99-E4D1B337B6DC}" type="pres">
      <dgm:prSet presAssocID="{4BC14FC4-3E36-4B10-B65C-6ABE74D12B9B}" presName="ConnectLineEnd1" presStyleLbl="lnNode1" presStyleIdx="2" presStyleCnt="8"/>
      <dgm:spPr/>
    </dgm:pt>
    <dgm:pt modelId="{C122FA5F-86AC-4F3F-AC98-FD5B0973D473}" type="pres">
      <dgm:prSet presAssocID="{4BC14FC4-3E36-4B10-B65C-6ABE74D12B9B}" presName="EmptyPane1" presStyleCnt="0"/>
      <dgm:spPr/>
    </dgm:pt>
    <dgm:pt modelId="{D08C6833-2B1F-4649-AC69-947D12361E5C}" type="pres">
      <dgm:prSet presAssocID="{5F571540-7C61-45A2-85C4-42A74253DBD8}" presName="spaceBetweenRectangles1" presStyleCnt="0"/>
      <dgm:spPr/>
    </dgm:pt>
    <dgm:pt modelId="{294471A5-C1D6-43BD-AB20-1566070B9C99}" type="pres">
      <dgm:prSet presAssocID="{DEDF66E3-D742-48F1-BC4A-17C537D5BF49}" presName="composite1" presStyleCnt="0"/>
      <dgm:spPr/>
    </dgm:pt>
    <dgm:pt modelId="{E20BCED8-7C03-44DA-94C1-FFC3FB4F8C3A}" type="pres">
      <dgm:prSet presAssocID="{DEDF66E3-D742-48F1-BC4A-17C537D5BF49}" presName="parent1" presStyleLbl="alignNode1" presStyleIdx="3" presStyleCnt="8">
        <dgm:presLayoutVars>
          <dgm:chMax val="1"/>
          <dgm:chPref val="1"/>
          <dgm:bulletEnabled val="1"/>
        </dgm:presLayoutVars>
      </dgm:prSet>
      <dgm:spPr/>
    </dgm:pt>
    <dgm:pt modelId="{15F8AA51-746D-4999-B48F-5C1D095F6B43}" type="pres">
      <dgm:prSet presAssocID="{DEDF66E3-D742-48F1-BC4A-17C537D5BF49}" presName="Childtext1" presStyleLbl="revTx" presStyleIdx="3" presStyleCnt="8">
        <dgm:presLayoutVars>
          <dgm:bulletEnabled val="1"/>
        </dgm:presLayoutVars>
      </dgm:prSet>
      <dgm:spPr/>
    </dgm:pt>
    <dgm:pt modelId="{792E84B0-0459-41B1-95DA-CB028035C0FA}" type="pres">
      <dgm:prSet presAssocID="{DEDF66E3-D742-48F1-BC4A-17C537D5BF49}" presName="ConnectLine1" presStyleLbl="sibTrans1D1" presStyleIdx="3" presStyleCnt="8"/>
      <dgm:spPr>
        <a:noFill/>
        <a:ln w="9525" cap="flat" cmpd="sng" algn="ctr">
          <a:solidFill>
            <a:schemeClr val="accent6">
              <a:hueOff val="0"/>
              <a:satOff val="0"/>
              <a:lumOff val="0"/>
              <a:alphaOff val="0"/>
            </a:schemeClr>
          </a:solidFill>
          <a:prstDash val="dash"/>
        </a:ln>
        <a:effectLst/>
      </dgm:spPr>
    </dgm:pt>
    <dgm:pt modelId="{BC3F5B53-D8B7-4C5B-8B09-6DC6394CB718}" type="pres">
      <dgm:prSet presAssocID="{DEDF66E3-D742-48F1-BC4A-17C537D5BF49}" presName="ConnectLineEnd1" presStyleLbl="lnNode1" presStyleIdx="3" presStyleCnt="8"/>
      <dgm:spPr/>
    </dgm:pt>
    <dgm:pt modelId="{FAF51946-F5C8-48C8-AA05-C37DDE5F9E19}" type="pres">
      <dgm:prSet presAssocID="{DEDF66E3-D742-48F1-BC4A-17C537D5BF49}" presName="EmptyPane1" presStyleCnt="0"/>
      <dgm:spPr/>
    </dgm:pt>
    <dgm:pt modelId="{A392EAA1-284F-4DDE-BAD5-49921BCD57D2}" type="pres">
      <dgm:prSet presAssocID="{F0542557-C729-4A23-8365-06E51CFA875F}" presName="spaceBetweenRectangles1" presStyleCnt="0"/>
      <dgm:spPr/>
    </dgm:pt>
    <dgm:pt modelId="{EA93AD52-6B64-43C4-A4A3-1844B8A9513B}" type="pres">
      <dgm:prSet presAssocID="{56D30ECB-B53F-4CE4-A583-2E17C5C254AC}" presName="composite1" presStyleCnt="0"/>
      <dgm:spPr/>
    </dgm:pt>
    <dgm:pt modelId="{86CE693B-9E24-43FD-BB1D-FBB342C3FA05}" type="pres">
      <dgm:prSet presAssocID="{56D30ECB-B53F-4CE4-A583-2E17C5C254AC}" presName="parent1" presStyleLbl="alignNode1" presStyleIdx="4" presStyleCnt="8">
        <dgm:presLayoutVars>
          <dgm:chMax val="1"/>
          <dgm:chPref val="1"/>
          <dgm:bulletEnabled val="1"/>
        </dgm:presLayoutVars>
      </dgm:prSet>
      <dgm:spPr/>
    </dgm:pt>
    <dgm:pt modelId="{FB3FA39B-628C-4985-931E-47080FB44550}" type="pres">
      <dgm:prSet presAssocID="{56D30ECB-B53F-4CE4-A583-2E17C5C254AC}" presName="Childtext1" presStyleLbl="revTx" presStyleIdx="4" presStyleCnt="8">
        <dgm:presLayoutVars>
          <dgm:bulletEnabled val="1"/>
        </dgm:presLayoutVars>
      </dgm:prSet>
      <dgm:spPr/>
    </dgm:pt>
    <dgm:pt modelId="{2B58650C-44B0-4B78-B213-2232B4C993E0}" type="pres">
      <dgm:prSet presAssocID="{56D30ECB-B53F-4CE4-A583-2E17C5C254AC}" presName="ConnectLine1" presStyleLbl="sibTrans1D1" presStyleIdx="4" presStyleCnt="8"/>
      <dgm:spPr>
        <a:noFill/>
        <a:ln w="9525" cap="flat" cmpd="sng" algn="ctr">
          <a:solidFill>
            <a:schemeClr val="accent2">
              <a:hueOff val="0"/>
              <a:satOff val="0"/>
              <a:lumOff val="0"/>
              <a:alphaOff val="0"/>
            </a:schemeClr>
          </a:solidFill>
          <a:prstDash val="dash"/>
        </a:ln>
        <a:effectLst/>
      </dgm:spPr>
    </dgm:pt>
    <dgm:pt modelId="{BE104994-D1F9-446D-9548-565208FAEB1F}" type="pres">
      <dgm:prSet presAssocID="{56D30ECB-B53F-4CE4-A583-2E17C5C254AC}" presName="ConnectLineEnd1" presStyleLbl="lnNode1" presStyleIdx="4" presStyleCnt="8"/>
      <dgm:spPr/>
    </dgm:pt>
    <dgm:pt modelId="{0B07E063-E541-44D8-9F23-D1B16CC086F8}" type="pres">
      <dgm:prSet presAssocID="{56D30ECB-B53F-4CE4-A583-2E17C5C254AC}" presName="EmptyPane1" presStyleCnt="0"/>
      <dgm:spPr/>
    </dgm:pt>
    <dgm:pt modelId="{E78AE298-BDAA-4845-8E24-B4CE1F0D9779}" type="pres">
      <dgm:prSet presAssocID="{93327387-953F-444A-B760-2DDAB2D62E80}" presName="spaceBetweenRectangles1" presStyleCnt="0"/>
      <dgm:spPr/>
    </dgm:pt>
    <dgm:pt modelId="{F806D8D2-797B-4FDB-A685-389E30DCE298}" type="pres">
      <dgm:prSet presAssocID="{FC1E77CF-DB56-4790-ACEC-F732949D9D9D}" presName="composite1" presStyleCnt="0"/>
      <dgm:spPr/>
    </dgm:pt>
    <dgm:pt modelId="{2CEDE737-653E-45F3-8DEB-AFCAEB176EC0}" type="pres">
      <dgm:prSet presAssocID="{FC1E77CF-DB56-4790-ACEC-F732949D9D9D}" presName="parent1" presStyleLbl="alignNode1" presStyleIdx="5" presStyleCnt="8">
        <dgm:presLayoutVars>
          <dgm:chMax val="1"/>
          <dgm:chPref val="1"/>
          <dgm:bulletEnabled val="1"/>
        </dgm:presLayoutVars>
      </dgm:prSet>
      <dgm:spPr/>
    </dgm:pt>
    <dgm:pt modelId="{1AC953E5-E82A-44EE-824D-0E9EA9AA6718}" type="pres">
      <dgm:prSet presAssocID="{FC1E77CF-DB56-4790-ACEC-F732949D9D9D}" presName="Childtext1" presStyleLbl="revTx" presStyleIdx="5" presStyleCnt="8">
        <dgm:presLayoutVars>
          <dgm:bulletEnabled val="1"/>
        </dgm:presLayoutVars>
      </dgm:prSet>
      <dgm:spPr/>
    </dgm:pt>
    <dgm:pt modelId="{FAD65EEF-9517-460F-B713-E510F6AC21CB}" type="pres">
      <dgm:prSet presAssocID="{FC1E77CF-DB56-4790-ACEC-F732949D9D9D}" presName="ConnectLine1" presStyleLbl="sibTrans1D1" presStyleIdx="5" presStyleCnt="8"/>
      <dgm:spPr>
        <a:noFill/>
        <a:ln w="9525" cap="flat" cmpd="sng" algn="ctr">
          <a:solidFill>
            <a:schemeClr val="accent3">
              <a:hueOff val="0"/>
              <a:satOff val="0"/>
              <a:lumOff val="0"/>
              <a:alphaOff val="0"/>
            </a:schemeClr>
          </a:solidFill>
          <a:prstDash val="dash"/>
        </a:ln>
        <a:effectLst/>
      </dgm:spPr>
    </dgm:pt>
    <dgm:pt modelId="{748FBB6D-3C46-4552-BE35-567ADAC6716A}" type="pres">
      <dgm:prSet presAssocID="{FC1E77CF-DB56-4790-ACEC-F732949D9D9D}" presName="ConnectLineEnd1" presStyleLbl="lnNode1" presStyleIdx="5" presStyleCnt="8"/>
      <dgm:spPr/>
    </dgm:pt>
    <dgm:pt modelId="{32BEAF9A-915B-42C0-A0E2-D596BBB45D74}" type="pres">
      <dgm:prSet presAssocID="{FC1E77CF-DB56-4790-ACEC-F732949D9D9D}" presName="EmptyPane1" presStyleCnt="0"/>
      <dgm:spPr/>
    </dgm:pt>
    <dgm:pt modelId="{EEA139DA-0FD8-4148-A948-A499A849E4D4}" type="pres">
      <dgm:prSet presAssocID="{2D2F2B36-3A06-4218-BE39-069BFA0D3E00}" presName="spaceBetweenRectangles1" presStyleCnt="0"/>
      <dgm:spPr/>
    </dgm:pt>
    <dgm:pt modelId="{928AB8D1-6311-488F-B70E-48583F2F94C6}" type="pres">
      <dgm:prSet presAssocID="{CF2C6AC7-321C-420D-9BDA-CDE0D6247DCA}" presName="composite1" presStyleCnt="0"/>
      <dgm:spPr/>
    </dgm:pt>
    <dgm:pt modelId="{D2927605-2C45-4D38-8B9A-0543FAB2A659}" type="pres">
      <dgm:prSet presAssocID="{CF2C6AC7-321C-420D-9BDA-CDE0D6247DCA}" presName="parent1" presStyleLbl="alignNode1" presStyleIdx="6" presStyleCnt="8">
        <dgm:presLayoutVars>
          <dgm:chMax val="1"/>
          <dgm:chPref val="1"/>
          <dgm:bulletEnabled val="1"/>
        </dgm:presLayoutVars>
      </dgm:prSet>
      <dgm:spPr/>
    </dgm:pt>
    <dgm:pt modelId="{DEE1840D-16D3-4530-836A-2701E4A3CBAD}" type="pres">
      <dgm:prSet presAssocID="{CF2C6AC7-321C-420D-9BDA-CDE0D6247DCA}" presName="Childtext1" presStyleLbl="revTx" presStyleIdx="6" presStyleCnt="8">
        <dgm:presLayoutVars>
          <dgm:bulletEnabled val="1"/>
        </dgm:presLayoutVars>
      </dgm:prSet>
      <dgm:spPr/>
    </dgm:pt>
    <dgm:pt modelId="{6EA5F309-EFD3-4893-87CC-3A53266EEB47}" type="pres">
      <dgm:prSet presAssocID="{CF2C6AC7-321C-420D-9BDA-CDE0D6247DCA}" presName="ConnectLine1" presStyleLbl="sibTrans1D1" presStyleIdx="6" presStyleCnt="8"/>
      <dgm:spPr>
        <a:noFill/>
        <a:ln w="9525" cap="flat" cmpd="sng" algn="ctr">
          <a:solidFill>
            <a:schemeClr val="accent4">
              <a:hueOff val="0"/>
              <a:satOff val="0"/>
              <a:lumOff val="0"/>
              <a:alphaOff val="0"/>
            </a:schemeClr>
          </a:solidFill>
          <a:prstDash val="dash"/>
        </a:ln>
        <a:effectLst/>
      </dgm:spPr>
    </dgm:pt>
    <dgm:pt modelId="{0675178E-8D50-4F9E-BAFA-C6D326BAA7D4}" type="pres">
      <dgm:prSet presAssocID="{CF2C6AC7-321C-420D-9BDA-CDE0D6247DCA}" presName="ConnectLineEnd1" presStyleLbl="lnNode1" presStyleIdx="6" presStyleCnt="8"/>
      <dgm:spPr/>
    </dgm:pt>
    <dgm:pt modelId="{C1DEC078-3844-4A16-AEB4-CC11A6F0F8D3}" type="pres">
      <dgm:prSet presAssocID="{CF2C6AC7-321C-420D-9BDA-CDE0D6247DCA}" presName="EmptyPane1" presStyleCnt="0"/>
      <dgm:spPr/>
    </dgm:pt>
    <dgm:pt modelId="{135E5C8D-922B-41EA-A585-CB18BA8E7F4B}" type="pres">
      <dgm:prSet presAssocID="{07FF73A9-4705-4683-8547-08554AC00BA7}" presName="spaceBetweenRectangles1" presStyleCnt="0"/>
      <dgm:spPr/>
    </dgm:pt>
    <dgm:pt modelId="{B6E3C5D4-B9B5-42A7-8D3E-3C2543DB3A22}" type="pres">
      <dgm:prSet presAssocID="{7A0D2DEA-A987-42A1-A042-BAC97F2A0556}" presName="composite1" presStyleCnt="0"/>
      <dgm:spPr/>
    </dgm:pt>
    <dgm:pt modelId="{63B9AC6D-F775-4223-ABD0-E42FEB87CDBE}" type="pres">
      <dgm:prSet presAssocID="{7A0D2DEA-A987-42A1-A042-BAC97F2A0556}" presName="parent1" presStyleLbl="alignNode1" presStyleIdx="7" presStyleCnt="8">
        <dgm:presLayoutVars>
          <dgm:chMax val="1"/>
          <dgm:chPref val="1"/>
          <dgm:bulletEnabled val="1"/>
        </dgm:presLayoutVars>
      </dgm:prSet>
      <dgm:spPr/>
    </dgm:pt>
    <dgm:pt modelId="{0FC4E222-FC06-427E-BA29-15F3A3F91BC8}" type="pres">
      <dgm:prSet presAssocID="{7A0D2DEA-A987-42A1-A042-BAC97F2A0556}" presName="Childtext1" presStyleLbl="revTx" presStyleIdx="7" presStyleCnt="8">
        <dgm:presLayoutVars>
          <dgm:bulletEnabled val="1"/>
        </dgm:presLayoutVars>
      </dgm:prSet>
      <dgm:spPr/>
    </dgm:pt>
    <dgm:pt modelId="{A851C008-F3CD-4E5D-893D-70383DC24285}" type="pres">
      <dgm:prSet presAssocID="{7A0D2DEA-A987-42A1-A042-BAC97F2A0556}" presName="ConnectLine1" presStyleLbl="sibTrans1D1" presStyleIdx="7" presStyleCnt="8"/>
      <dgm:spPr>
        <a:noFill/>
        <a:ln w="9525" cap="flat" cmpd="sng" algn="ctr">
          <a:solidFill>
            <a:schemeClr val="accent5">
              <a:hueOff val="0"/>
              <a:satOff val="0"/>
              <a:lumOff val="0"/>
              <a:alphaOff val="0"/>
            </a:schemeClr>
          </a:solidFill>
          <a:prstDash val="dash"/>
        </a:ln>
        <a:effectLst/>
      </dgm:spPr>
    </dgm:pt>
    <dgm:pt modelId="{3D61F91A-8CC4-49F3-B592-294700042E2E}" type="pres">
      <dgm:prSet presAssocID="{7A0D2DEA-A987-42A1-A042-BAC97F2A0556}" presName="ConnectLineEnd1" presStyleLbl="lnNode1" presStyleIdx="7" presStyleCnt="8"/>
      <dgm:spPr/>
    </dgm:pt>
    <dgm:pt modelId="{F56E6703-E6D1-488C-ABFE-5DB9F2BE23D9}" type="pres">
      <dgm:prSet presAssocID="{7A0D2DEA-A987-42A1-A042-BAC97F2A0556}" presName="EmptyPane1" presStyleCnt="0"/>
      <dgm:spPr/>
    </dgm:pt>
  </dgm:ptLst>
  <dgm:cxnLst>
    <dgm:cxn modelId="{4642A302-5D9D-4550-A697-B1133DDEB032}" srcId="{DEDF66E3-D742-48F1-BC4A-17C537D5BF49}" destId="{C8EC2873-1252-4D05-BA70-56D3266E1823}" srcOrd="0" destOrd="0" parTransId="{714C5BF7-F05F-49E2-9055-C589FC87C40E}" sibTransId="{D2146DEE-3F25-4B51-8A8F-5CFFD4E82744}"/>
    <dgm:cxn modelId="{7AFFE305-A654-482A-A579-CD33963CD895}" type="presOf" srcId="{B8CE07FB-8542-4AA3-81EF-9AFC7230EE11}" destId="{FB3FA39B-628C-4985-931E-47080FB44550}" srcOrd="0" destOrd="0" presId="urn:microsoft.com/office/officeart/2016/7/layout/RoundedRectangleTimeline"/>
    <dgm:cxn modelId="{0306F60F-C5FF-4817-AD6B-C5B49B85B8F6}" srcId="{4BC14FC4-3E36-4B10-B65C-6ABE74D12B9B}" destId="{0D11E4FB-EE22-4D27-A479-910F21CFAFCA}" srcOrd="0" destOrd="0" parTransId="{C07459CE-7741-4CD5-B605-3A975B8F43C8}" sibTransId="{A6B5BD94-8D1B-406D-975B-6930665E6C9E}"/>
    <dgm:cxn modelId="{10982621-6CF8-48BC-AB7C-A2E49103B97E}" type="presOf" srcId="{FC1E77CF-DB56-4790-ACEC-F732949D9D9D}" destId="{2CEDE737-653E-45F3-8DEB-AFCAEB176EC0}" srcOrd="0" destOrd="0" presId="urn:microsoft.com/office/officeart/2016/7/layout/RoundedRectangleTimeline"/>
    <dgm:cxn modelId="{308B2532-CC0B-4E7D-AB62-D1AFED0B851F}" srcId="{76114EC1-9709-4D88-B7DC-4C50D7F45174}" destId="{9A305C04-0B55-44D4-83D2-5736A1B0F37F}" srcOrd="0" destOrd="0" parTransId="{F25C7785-A0C9-4B1F-B154-3AFDCA4A23B2}" sibTransId="{C3E85225-714B-4B69-8CBE-D2454C8D9343}"/>
    <dgm:cxn modelId="{E8201638-8B52-442B-A3FF-46E5731A11F4}" srcId="{76114EC1-9709-4D88-B7DC-4C50D7F45174}" destId="{DEDF66E3-D742-48F1-BC4A-17C537D5BF49}" srcOrd="3" destOrd="0" parTransId="{2C4859E5-7A90-407C-BFC0-A2033C8550DD}" sibTransId="{F0542557-C729-4A23-8365-06E51CFA875F}"/>
    <dgm:cxn modelId="{2EA0653A-D845-4D5F-9FAA-C1211C5DC9DF}" srcId="{76114EC1-9709-4D88-B7DC-4C50D7F45174}" destId="{4BC14FC4-3E36-4B10-B65C-6ABE74D12B9B}" srcOrd="2" destOrd="0" parTransId="{D5B9CE95-CAC2-48B5-B967-79D785A15CAC}" sibTransId="{5F571540-7C61-45A2-85C4-42A74253DBD8}"/>
    <dgm:cxn modelId="{837EF43A-FE3F-4716-82D5-5C5F68EA2441}" srcId="{27A652FC-8A28-4190-88A4-DE1924A7BB0E}" destId="{9F8C10E0-CAE9-413C-9DC7-8955FDFEB923}" srcOrd="0" destOrd="0" parTransId="{D0D0A8BB-97BB-42A5-8473-2FA088F00B8C}" sibTransId="{06CABCE4-7598-4685-8B0D-A9CC40C7EB67}"/>
    <dgm:cxn modelId="{57EB023F-385B-4D8B-AA4D-308DA473D6E2}" type="presOf" srcId="{7A0D2DEA-A987-42A1-A042-BAC97F2A0556}" destId="{63B9AC6D-F775-4223-ABD0-E42FEB87CDBE}" srcOrd="0" destOrd="0" presId="urn:microsoft.com/office/officeart/2016/7/layout/RoundedRectangleTimeline"/>
    <dgm:cxn modelId="{F7611B5C-1BD9-4729-AE11-8156320B0345}" type="presOf" srcId="{C8EC2873-1252-4D05-BA70-56D3266E1823}" destId="{15F8AA51-746D-4999-B48F-5C1D095F6B43}" srcOrd="0" destOrd="0" presId="urn:microsoft.com/office/officeart/2016/7/layout/RoundedRectangleTimeline"/>
    <dgm:cxn modelId="{EDDAA262-7098-4547-A7E7-218162CE57BF}" srcId="{56D30ECB-B53F-4CE4-A583-2E17C5C254AC}" destId="{B8CE07FB-8542-4AA3-81EF-9AFC7230EE11}" srcOrd="0" destOrd="0" parTransId="{408FDD49-0A4B-4EB3-880D-7AD59CC03E72}" sibTransId="{596BEAF4-307A-43B5-AEC3-9F8120900A09}"/>
    <dgm:cxn modelId="{5FC63065-194F-49E4-8C2B-DC065D485C9C}" type="presOf" srcId="{0D11E4FB-EE22-4D27-A479-910F21CFAFCA}" destId="{8BC68813-38B4-48B8-9347-6A795A746003}" srcOrd="0" destOrd="0" presId="urn:microsoft.com/office/officeart/2016/7/layout/RoundedRectangleTimeline"/>
    <dgm:cxn modelId="{BDB0D246-7A37-49CA-A114-23CE5140ACD4}" srcId="{FC1E77CF-DB56-4790-ACEC-F732949D9D9D}" destId="{0861F48E-10E0-4FF9-A320-C25793BFBDF9}" srcOrd="0" destOrd="0" parTransId="{DDF0492B-63E5-4621-AA94-97EC6306433F}" sibTransId="{23BBBAC9-BD64-44A1-B346-51CFD4BE7057}"/>
    <dgm:cxn modelId="{E0F7874C-7075-429A-B681-6DB5AB3A10FA}" type="presOf" srcId="{9A305C04-0B55-44D4-83D2-5736A1B0F37F}" destId="{1EFA96B7-9C94-497D-9FC9-74B443DA1CE0}" srcOrd="0" destOrd="0" presId="urn:microsoft.com/office/officeart/2016/7/layout/RoundedRectangleTimeline"/>
    <dgm:cxn modelId="{5D68E853-EA8C-4C3D-9E94-9A1F9B345A9B}" type="presOf" srcId="{76114EC1-9709-4D88-B7DC-4C50D7F45174}" destId="{51ABA532-9138-45A1-BB13-E8D13B0555D1}" srcOrd="0" destOrd="0" presId="urn:microsoft.com/office/officeart/2016/7/layout/RoundedRectangleTimeline"/>
    <dgm:cxn modelId="{C1DEF154-E1A3-45E6-B8D9-265EEFC8F888}" type="presOf" srcId="{DEDF66E3-D742-48F1-BC4A-17C537D5BF49}" destId="{E20BCED8-7C03-44DA-94C1-FFC3FB4F8C3A}" srcOrd="0" destOrd="0" presId="urn:microsoft.com/office/officeart/2016/7/layout/RoundedRectangleTimeline"/>
    <dgm:cxn modelId="{C939CF75-E283-46DD-AC54-5730EC69E938}" type="presOf" srcId="{27A652FC-8A28-4190-88A4-DE1924A7BB0E}" destId="{F05800AD-0D56-4B16-A72F-7D6413D6B928}" srcOrd="0" destOrd="0" presId="urn:microsoft.com/office/officeart/2016/7/layout/RoundedRectangleTimeline"/>
    <dgm:cxn modelId="{6D595858-97CC-4C44-91D7-2EFE5AAACE9D}" srcId="{76114EC1-9709-4D88-B7DC-4C50D7F45174}" destId="{CF2C6AC7-321C-420D-9BDA-CDE0D6247DCA}" srcOrd="6" destOrd="0" parTransId="{374976B6-9072-47FD-A329-85A3D32EBCD6}" sibTransId="{07FF73A9-4705-4683-8547-08554AC00BA7}"/>
    <dgm:cxn modelId="{7C0CDF7A-0182-4834-B0B7-B83B143D32B2}" type="presOf" srcId="{49216B53-5668-4CFA-990E-45694C6EA4EB}" destId="{0B90847A-5432-4F89-B932-1A318F12893F}" srcOrd="0" destOrd="0" presId="urn:microsoft.com/office/officeart/2016/7/layout/RoundedRectangleTimeline"/>
    <dgm:cxn modelId="{277387B2-8D36-459F-93BB-6FB831B76117}" type="presOf" srcId="{4BC14FC4-3E36-4B10-B65C-6ABE74D12B9B}" destId="{946405D1-76B4-4305-81D1-8EC3B034E900}" srcOrd="0" destOrd="0" presId="urn:microsoft.com/office/officeart/2016/7/layout/RoundedRectangleTimeline"/>
    <dgm:cxn modelId="{9802D1B4-78E8-407F-A3B8-3BCE784D4A3D}" srcId="{76114EC1-9709-4D88-B7DC-4C50D7F45174}" destId="{27A652FC-8A28-4190-88A4-DE1924A7BB0E}" srcOrd="1" destOrd="0" parTransId="{C2447F39-7F95-4913-A90A-BFAD919D6B04}" sibTransId="{350BDC57-C3C1-4BDD-AD13-264C09AE5957}"/>
    <dgm:cxn modelId="{B71D54B9-3666-48EE-945B-0E9014BDE316}" srcId="{7A0D2DEA-A987-42A1-A042-BAC97F2A0556}" destId="{0195E004-1679-49B0-B384-4FB42F4C4B3F}" srcOrd="0" destOrd="0" parTransId="{541F0DD0-8E79-4229-A145-A19A902FA243}" sibTransId="{C2319F16-CAA9-4BD4-9E83-F39DD5D70EB3}"/>
    <dgm:cxn modelId="{BD7D61BB-0D28-4008-8806-D4C164F9C8F3}" type="presOf" srcId="{0861F48E-10E0-4FF9-A320-C25793BFBDF9}" destId="{1AC953E5-E82A-44EE-824D-0E9EA9AA6718}" srcOrd="0" destOrd="0" presId="urn:microsoft.com/office/officeart/2016/7/layout/RoundedRectangleTimeline"/>
    <dgm:cxn modelId="{A32E58C0-FE03-4F24-AFB8-B791F42EE112}" srcId="{76114EC1-9709-4D88-B7DC-4C50D7F45174}" destId="{7A0D2DEA-A987-42A1-A042-BAC97F2A0556}" srcOrd="7" destOrd="0" parTransId="{A2811827-CE43-40D4-BB9C-C9F6597B2928}" sibTransId="{9674697A-EF32-4953-9471-28B6D0DDA408}"/>
    <dgm:cxn modelId="{547494C3-06A5-46BC-B2FF-0F08B2648FFC}" srcId="{76114EC1-9709-4D88-B7DC-4C50D7F45174}" destId="{56D30ECB-B53F-4CE4-A583-2E17C5C254AC}" srcOrd="4" destOrd="0" parTransId="{34E23B67-7217-493E-96B4-F1FA5430F9B2}" sibTransId="{93327387-953F-444A-B760-2DDAB2D62E80}"/>
    <dgm:cxn modelId="{331906C8-1823-4E3C-BEE2-E55B9673F673}" srcId="{76114EC1-9709-4D88-B7DC-4C50D7F45174}" destId="{FC1E77CF-DB56-4790-ACEC-F732949D9D9D}" srcOrd="5" destOrd="0" parTransId="{F3EB94B0-9394-4987-8F19-A13F51C2BA7E}" sibTransId="{2D2F2B36-3A06-4218-BE39-069BFA0D3E00}"/>
    <dgm:cxn modelId="{3D7337CA-4CEA-472A-A9E2-43B6DA20E2FB}" type="presOf" srcId="{CF2C6AC7-321C-420D-9BDA-CDE0D6247DCA}" destId="{D2927605-2C45-4D38-8B9A-0543FAB2A659}" srcOrd="0" destOrd="0" presId="urn:microsoft.com/office/officeart/2016/7/layout/RoundedRectangleTimeline"/>
    <dgm:cxn modelId="{A96EB3D5-BF40-4C72-81CF-97337917D6A4}" srcId="{9A305C04-0B55-44D4-83D2-5736A1B0F37F}" destId="{49216B53-5668-4CFA-990E-45694C6EA4EB}" srcOrd="0" destOrd="0" parTransId="{04C1DBA7-9253-43ED-B807-378453308023}" sibTransId="{E69B18E5-9E80-47AE-9AF9-E4B3CA3F0317}"/>
    <dgm:cxn modelId="{503EFDD5-59C6-4F31-B15E-DCC09D1BAE09}" type="presOf" srcId="{0195E004-1679-49B0-B384-4FB42F4C4B3F}" destId="{0FC4E222-FC06-427E-BA29-15F3A3F91BC8}" srcOrd="0" destOrd="0" presId="urn:microsoft.com/office/officeart/2016/7/layout/RoundedRectangleTimeline"/>
    <dgm:cxn modelId="{A93879DA-6682-4706-A5B6-5BA58A7CF0D3}" srcId="{CF2C6AC7-321C-420D-9BDA-CDE0D6247DCA}" destId="{30C09F03-5B12-4D24-92F5-850EFA9E2A96}" srcOrd="0" destOrd="0" parTransId="{044A3EC5-E728-4E7F-9D9C-5068307D78E1}" sibTransId="{5674B816-22B1-4E81-A637-0BF77ECAC883}"/>
    <dgm:cxn modelId="{A5D003DC-9390-4F4A-B79B-1BA291B656B8}" type="presOf" srcId="{9F8C10E0-CAE9-413C-9DC7-8955FDFEB923}" destId="{D8B35D55-E366-4931-9165-2081CC24D148}" srcOrd="0" destOrd="0" presId="urn:microsoft.com/office/officeart/2016/7/layout/RoundedRectangleTimeline"/>
    <dgm:cxn modelId="{8EAA1FDD-31AF-4ED4-A6A8-FD2B6BC43524}" type="presOf" srcId="{56D30ECB-B53F-4CE4-A583-2E17C5C254AC}" destId="{86CE693B-9E24-43FD-BB1D-FBB342C3FA05}" srcOrd="0" destOrd="0" presId="urn:microsoft.com/office/officeart/2016/7/layout/RoundedRectangleTimeline"/>
    <dgm:cxn modelId="{7A2498F0-6975-4EA4-98D0-0F000BEAE68D}" type="presOf" srcId="{30C09F03-5B12-4D24-92F5-850EFA9E2A96}" destId="{DEE1840D-16D3-4530-836A-2701E4A3CBAD}" srcOrd="0" destOrd="0" presId="urn:microsoft.com/office/officeart/2016/7/layout/RoundedRectangleTimeline"/>
    <dgm:cxn modelId="{DBB2909A-88BB-45ED-AFF2-11338CE2F252}" type="presParOf" srcId="{51ABA532-9138-45A1-BB13-E8D13B0555D1}" destId="{D222A6DA-4859-4211-882E-E5422B88179E}" srcOrd="0" destOrd="0" presId="urn:microsoft.com/office/officeart/2016/7/layout/RoundedRectangleTimeline"/>
    <dgm:cxn modelId="{80949E66-FDF5-4D2C-B2AB-A028C65660AF}" type="presParOf" srcId="{D222A6DA-4859-4211-882E-E5422B88179E}" destId="{1EFA96B7-9C94-497D-9FC9-74B443DA1CE0}" srcOrd="0" destOrd="0" presId="urn:microsoft.com/office/officeart/2016/7/layout/RoundedRectangleTimeline"/>
    <dgm:cxn modelId="{377D1A21-7927-4266-87AD-DF5FA21703FA}" type="presParOf" srcId="{D222A6DA-4859-4211-882E-E5422B88179E}" destId="{0B90847A-5432-4F89-B932-1A318F12893F}" srcOrd="1" destOrd="0" presId="urn:microsoft.com/office/officeart/2016/7/layout/RoundedRectangleTimeline"/>
    <dgm:cxn modelId="{948E0FCD-0E89-4E8B-A319-40B20699CFD9}" type="presParOf" srcId="{D222A6DA-4859-4211-882E-E5422B88179E}" destId="{755ED3DC-5D9E-43DA-B0B0-3ED30A3A4C56}" srcOrd="2" destOrd="0" presId="urn:microsoft.com/office/officeart/2016/7/layout/RoundedRectangleTimeline"/>
    <dgm:cxn modelId="{5FE700B9-61D2-4919-AE09-8F8754E62C9E}" type="presParOf" srcId="{D222A6DA-4859-4211-882E-E5422B88179E}" destId="{1CAC2118-9EE4-4A1D-9109-2DAE855F7152}" srcOrd="3" destOrd="0" presId="urn:microsoft.com/office/officeart/2016/7/layout/RoundedRectangleTimeline"/>
    <dgm:cxn modelId="{9CF2402F-DFBC-4E32-8D62-BADD7B03A757}" type="presParOf" srcId="{D222A6DA-4859-4211-882E-E5422B88179E}" destId="{F1105B01-E696-4187-A10E-7B35E2ADAFF3}" srcOrd="4" destOrd="0" presId="urn:microsoft.com/office/officeart/2016/7/layout/RoundedRectangleTimeline"/>
    <dgm:cxn modelId="{195C6A20-101C-49CE-8BA5-D4F330AC4CDF}" type="presParOf" srcId="{51ABA532-9138-45A1-BB13-E8D13B0555D1}" destId="{D3341E3B-DF5C-4709-800D-C700F1290C1E}" srcOrd="1" destOrd="0" presId="urn:microsoft.com/office/officeart/2016/7/layout/RoundedRectangleTimeline"/>
    <dgm:cxn modelId="{849152C0-AA13-4CD9-BE21-25D10AB141AE}" type="presParOf" srcId="{51ABA532-9138-45A1-BB13-E8D13B0555D1}" destId="{12F83D85-1B7E-45FB-A946-AECCF4F6F156}" srcOrd="2" destOrd="0" presId="urn:microsoft.com/office/officeart/2016/7/layout/RoundedRectangleTimeline"/>
    <dgm:cxn modelId="{809B602C-575B-4ADB-89BB-896B794027AD}" type="presParOf" srcId="{12F83D85-1B7E-45FB-A946-AECCF4F6F156}" destId="{F05800AD-0D56-4B16-A72F-7D6413D6B928}" srcOrd="0" destOrd="0" presId="urn:microsoft.com/office/officeart/2016/7/layout/RoundedRectangleTimeline"/>
    <dgm:cxn modelId="{951EBC21-E2C9-4DBA-8955-D5BA9CB4241D}" type="presParOf" srcId="{12F83D85-1B7E-45FB-A946-AECCF4F6F156}" destId="{D8B35D55-E366-4931-9165-2081CC24D148}" srcOrd="1" destOrd="0" presId="urn:microsoft.com/office/officeart/2016/7/layout/RoundedRectangleTimeline"/>
    <dgm:cxn modelId="{4243627B-D686-41BE-97F0-B082A90F991A}" type="presParOf" srcId="{12F83D85-1B7E-45FB-A946-AECCF4F6F156}" destId="{C8768458-3F17-4655-B088-A7E9FACB8B2E}" srcOrd="2" destOrd="0" presId="urn:microsoft.com/office/officeart/2016/7/layout/RoundedRectangleTimeline"/>
    <dgm:cxn modelId="{1FD9EFD6-DB02-4434-B06B-126BE883A53E}" type="presParOf" srcId="{12F83D85-1B7E-45FB-A946-AECCF4F6F156}" destId="{F4FF1E22-4F63-4247-A60D-171F24D0BBD6}" srcOrd="3" destOrd="0" presId="urn:microsoft.com/office/officeart/2016/7/layout/RoundedRectangleTimeline"/>
    <dgm:cxn modelId="{1F4F5ACF-32B2-468F-B090-9924DA477EE4}" type="presParOf" srcId="{12F83D85-1B7E-45FB-A946-AECCF4F6F156}" destId="{EE6BC5BD-8591-4C5B-A204-4551BB90D18E}" srcOrd="4" destOrd="0" presId="urn:microsoft.com/office/officeart/2016/7/layout/RoundedRectangleTimeline"/>
    <dgm:cxn modelId="{57A55F91-3E64-4182-BA2A-DA7D3ED2774D}" type="presParOf" srcId="{51ABA532-9138-45A1-BB13-E8D13B0555D1}" destId="{6265B0C2-70EA-48C3-8D91-26B5029FD5A5}" srcOrd="3" destOrd="0" presId="urn:microsoft.com/office/officeart/2016/7/layout/RoundedRectangleTimeline"/>
    <dgm:cxn modelId="{570B50F0-1E69-4604-A8DC-4E453D72869C}" type="presParOf" srcId="{51ABA532-9138-45A1-BB13-E8D13B0555D1}" destId="{47EC115A-0AEA-4B8D-A02C-A4D8E7075676}" srcOrd="4" destOrd="0" presId="urn:microsoft.com/office/officeart/2016/7/layout/RoundedRectangleTimeline"/>
    <dgm:cxn modelId="{B3114110-8AE2-4AEE-ADA3-EAD18D0422DA}" type="presParOf" srcId="{47EC115A-0AEA-4B8D-A02C-A4D8E7075676}" destId="{946405D1-76B4-4305-81D1-8EC3B034E900}" srcOrd="0" destOrd="0" presId="urn:microsoft.com/office/officeart/2016/7/layout/RoundedRectangleTimeline"/>
    <dgm:cxn modelId="{6BE6A08E-8961-4E38-9667-BD309DF5A5C7}" type="presParOf" srcId="{47EC115A-0AEA-4B8D-A02C-A4D8E7075676}" destId="{8BC68813-38B4-48B8-9347-6A795A746003}" srcOrd="1" destOrd="0" presId="urn:microsoft.com/office/officeart/2016/7/layout/RoundedRectangleTimeline"/>
    <dgm:cxn modelId="{4EC15D25-37A7-426B-AAC6-70D5882E304F}" type="presParOf" srcId="{47EC115A-0AEA-4B8D-A02C-A4D8E7075676}" destId="{ACC70AEB-A9F1-40EA-BB14-E6B28A06C22E}" srcOrd="2" destOrd="0" presId="urn:microsoft.com/office/officeart/2016/7/layout/RoundedRectangleTimeline"/>
    <dgm:cxn modelId="{5039E822-2935-4A72-B903-3856DC988718}" type="presParOf" srcId="{47EC115A-0AEA-4B8D-A02C-A4D8E7075676}" destId="{14564275-0527-412D-BF99-E4D1B337B6DC}" srcOrd="3" destOrd="0" presId="urn:microsoft.com/office/officeart/2016/7/layout/RoundedRectangleTimeline"/>
    <dgm:cxn modelId="{6BC42E65-DB88-4211-9352-A73B219B0F6C}" type="presParOf" srcId="{47EC115A-0AEA-4B8D-A02C-A4D8E7075676}" destId="{C122FA5F-86AC-4F3F-AC98-FD5B0973D473}" srcOrd="4" destOrd="0" presId="urn:microsoft.com/office/officeart/2016/7/layout/RoundedRectangleTimeline"/>
    <dgm:cxn modelId="{E0238E8D-F0A2-4F33-8E9B-15A02710A722}" type="presParOf" srcId="{51ABA532-9138-45A1-BB13-E8D13B0555D1}" destId="{D08C6833-2B1F-4649-AC69-947D12361E5C}" srcOrd="5" destOrd="0" presId="urn:microsoft.com/office/officeart/2016/7/layout/RoundedRectangleTimeline"/>
    <dgm:cxn modelId="{02415BCC-3431-495E-8172-59DC4B94EE4E}" type="presParOf" srcId="{51ABA532-9138-45A1-BB13-E8D13B0555D1}" destId="{294471A5-C1D6-43BD-AB20-1566070B9C99}" srcOrd="6" destOrd="0" presId="urn:microsoft.com/office/officeart/2016/7/layout/RoundedRectangleTimeline"/>
    <dgm:cxn modelId="{84A2F277-DEA7-4288-8A4D-1B2F9108DEE6}" type="presParOf" srcId="{294471A5-C1D6-43BD-AB20-1566070B9C99}" destId="{E20BCED8-7C03-44DA-94C1-FFC3FB4F8C3A}" srcOrd="0" destOrd="0" presId="urn:microsoft.com/office/officeart/2016/7/layout/RoundedRectangleTimeline"/>
    <dgm:cxn modelId="{C9F3A468-1911-435A-964F-79C30695AAAE}" type="presParOf" srcId="{294471A5-C1D6-43BD-AB20-1566070B9C99}" destId="{15F8AA51-746D-4999-B48F-5C1D095F6B43}" srcOrd="1" destOrd="0" presId="urn:microsoft.com/office/officeart/2016/7/layout/RoundedRectangleTimeline"/>
    <dgm:cxn modelId="{7D6CD5B6-1FBB-4951-90F0-C9A247A72A00}" type="presParOf" srcId="{294471A5-C1D6-43BD-AB20-1566070B9C99}" destId="{792E84B0-0459-41B1-95DA-CB028035C0FA}" srcOrd="2" destOrd="0" presId="urn:microsoft.com/office/officeart/2016/7/layout/RoundedRectangleTimeline"/>
    <dgm:cxn modelId="{DC0CCA78-2E65-4256-9AE0-E4E0CC97CECE}" type="presParOf" srcId="{294471A5-C1D6-43BD-AB20-1566070B9C99}" destId="{BC3F5B53-D8B7-4C5B-8B09-6DC6394CB718}" srcOrd="3" destOrd="0" presId="urn:microsoft.com/office/officeart/2016/7/layout/RoundedRectangleTimeline"/>
    <dgm:cxn modelId="{EB124213-DCC2-4C20-98E7-8E7F0DE38ADE}" type="presParOf" srcId="{294471A5-C1D6-43BD-AB20-1566070B9C99}" destId="{FAF51946-F5C8-48C8-AA05-C37DDE5F9E19}" srcOrd="4" destOrd="0" presId="urn:microsoft.com/office/officeart/2016/7/layout/RoundedRectangleTimeline"/>
    <dgm:cxn modelId="{D3412F70-289C-4E75-85A5-F19B33D4634C}" type="presParOf" srcId="{51ABA532-9138-45A1-BB13-E8D13B0555D1}" destId="{A392EAA1-284F-4DDE-BAD5-49921BCD57D2}" srcOrd="7" destOrd="0" presId="urn:microsoft.com/office/officeart/2016/7/layout/RoundedRectangleTimeline"/>
    <dgm:cxn modelId="{EC68CA1E-3F7B-4C9D-ABE5-AD328AE0A84C}" type="presParOf" srcId="{51ABA532-9138-45A1-BB13-E8D13B0555D1}" destId="{EA93AD52-6B64-43C4-A4A3-1844B8A9513B}" srcOrd="8" destOrd="0" presId="urn:microsoft.com/office/officeart/2016/7/layout/RoundedRectangleTimeline"/>
    <dgm:cxn modelId="{D9A0F70C-D6DD-4B6C-87F6-A59DB4455983}" type="presParOf" srcId="{EA93AD52-6B64-43C4-A4A3-1844B8A9513B}" destId="{86CE693B-9E24-43FD-BB1D-FBB342C3FA05}" srcOrd="0" destOrd="0" presId="urn:microsoft.com/office/officeart/2016/7/layout/RoundedRectangleTimeline"/>
    <dgm:cxn modelId="{120118AC-CBB7-4A4A-A56D-1D9F6CA4D7FC}" type="presParOf" srcId="{EA93AD52-6B64-43C4-A4A3-1844B8A9513B}" destId="{FB3FA39B-628C-4985-931E-47080FB44550}" srcOrd="1" destOrd="0" presId="urn:microsoft.com/office/officeart/2016/7/layout/RoundedRectangleTimeline"/>
    <dgm:cxn modelId="{84507680-7A8A-4A30-897A-10BADB38680B}" type="presParOf" srcId="{EA93AD52-6B64-43C4-A4A3-1844B8A9513B}" destId="{2B58650C-44B0-4B78-B213-2232B4C993E0}" srcOrd="2" destOrd="0" presId="urn:microsoft.com/office/officeart/2016/7/layout/RoundedRectangleTimeline"/>
    <dgm:cxn modelId="{F34F7578-073D-42CE-BA7A-9EFEC9FC109D}" type="presParOf" srcId="{EA93AD52-6B64-43C4-A4A3-1844B8A9513B}" destId="{BE104994-D1F9-446D-9548-565208FAEB1F}" srcOrd="3" destOrd="0" presId="urn:microsoft.com/office/officeart/2016/7/layout/RoundedRectangleTimeline"/>
    <dgm:cxn modelId="{8B008B59-7AAE-42B1-8BED-8B2F25BA63F8}" type="presParOf" srcId="{EA93AD52-6B64-43C4-A4A3-1844B8A9513B}" destId="{0B07E063-E541-44D8-9F23-D1B16CC086F8}" srcOrd="4" destOrd="0" presId="urn:microsoft.com/office/officeart/2016/7/layout/RoundedRectangleTimeline"/>
    <dgm:cxn modelId="{A63B0784-DFF5-4682-ABB1-8BC8F6C293F5}" type="presParOf" srcId="{51ABA532-9138-45A1-BB13-E8D13B0555D1}" destId="{E78AE298-BDAA-4845-8E24-B4CE1F0D9779}" srcOrd="9" destOrd="0" presId="urn:microsoft.com/office/officeart/2016/7/layout/RoundedRectangleTimeline"/>
    <dgm:cxn modelId="{9091E5AF-97D3-431B-97D9-1BDB9A98194B}" type="presParOf" srcId="{51ABA532-9138-45A1-BB13-E8D13B0555D1}" destId="{F806D8D2-797B-4FDB-A685-389E30DCE298}" srcOrd="10" destOrd="0" presId="urn:microsoft.com/office/officeart/2016/7/layout/RoundedRectangleTimeline"/>
    <dgm:cxn modelId="{C977C37B-F97E-4D0D-A895-E115D417BF50}" type="presParOf" srcId="{F806D8D2-797B-4FDB-A685-389E30DCE298}" destId="{2CEDE737-653E-45F3-8DEB-AFCAEB176EC0}" srcOrd="0" destOrd="0" presId="urn:microsoft.com/office/officeart/2016/7/layout/RoundedRectangleTimeline"/>
    <dgm:cxn modelId="{14806ECB-80C8-415E-B0AA-C0474289C47D}" type="presParOf" srcId="{F806D8D2-797B-4FDB-A685-389E30DCE298}" destId="{1AC953E5-E82A-44EE-824D-0E9EA9AA6718}" srcOrd="1" destOrd="0" presId="urn:microsoft.com/office/officeart/2016/7/layout/RoundedRectangleTimeline"/>
    <dgm:cxn modelId="{5B99ADFF-9F03-4618-B285-E033F35B5245}" type="presParOf" srcId="{F806D8D2-797B-4FDB-A685-389E30DCE298}" destId="{FAD65EEF-9517-460F-B713-E510F6AC21CB}" srcOrd="2" destOrd="0" presId="urn:microsoft.com/office/officeart/2016/7/layout/RoundedRectangleTimeline"/>
    <dgm:cxn modelId="{6E6DAB14-1AB6-443A-A746-916AAC32340C}" type="presParOf" srcId="{F806D8D2-797B-4FDB-A685-389E30DCE298}" destId="{748FBB6D-3C46-4552-BE35-567ADAC6716A}" srcOrd="3" destOrd="0" presId="urn:microsoft.com/office/officeart/2016/7/layout/RoundedRectangleTimeline"/>
    <dgm:cxn modelId="{EB112355-00D5-4621-B0F2-C5077342B6C2}" type="presParOf" srcId="{F806D8D2-797B-4FDB-A685-389E30DCE298}" destId="{32BEAF9A-915B-42C0-A0E2-D596BBB45D74}" srcOrd="4" destOrd="0" presId="urn:microsoft.com/office/officeart/2016/7/layout/RoundedRectangleTimeline"/>
    <dgm:cxn modelId="{E60A3677-85C6-420D-9D61-E61CDE33801E}" type="presParOf" srcId="{51ABA532-9138-45A1-BB13-E8D13B0555D1}" destId="{EEA139DA-0FD8-4148-A948-A499A849E4D4}" srcOrd="11" destOrd="0" presId="urn:microsoft.com/office/officeart/2016/7/layout/RoundedRectangleTimeline"/>
    <dgm:cxn modelId="{FFB5645A-50D9-43DD-8DEE-26341DFC059D}" type="presParOf" srcId="{51ABA532-9138-45A1-BB13-E8D13B0555D1}" destId="{928AB8D1-6311-488F-B70E-48583F2F94C6}" srcOrd="12" destOrd="0" presId="urn:microsoft.com/office/officeart/2016/7/layout/RoundedRectangleTimeline"/>
    <dgm:cxn modelId="{C09952DA-1C25-4899-99F8-EFDEE278CF4A}" type="presParOf" srcId="{928AB8D1-6311-488F-B70E-48583F2F94C6}" destId="{D2927605-2C45-4D38-8B9A-0543FAB2A659}" srcOrd="0" destOrd="0" presId="urn:microsoft.com/office/officeart/2016/7/layout/RoundedRectangleTimeline"/>
    <dgm:cxn modelId="{55CA4BF0-4F67-4897-8278-841A2BBB701E}" type="presParOf" srcId="{928AB8D1-6311-488F-B70E-48583F2F94C6}" destId="{DEE1840D-16D3-4530-836A-2701E4A3CBAD}" srcOrd="1" destOrd="0" presId="urn:microsoft.com/office/officeart/2016/7/layout/RoundedRectangleTimeline"/>
    <dgm:cxn modelId="{86FA9298-6E6E-4308-93C7-F990D83DB86B}" type="presParOf" srcId="{928AB8D1-6311-488F-B70E-48583F2F94C6}" destId="{6EA5F309-EFD3-4893-87CC-3A53266EEB47}" srcOrd="2" destOrd="0" presId="urn:microsoft.com/office/officeart/2016/7/layout/RoundedRectangleTimeline"/>
    <dgm:cxn modelId="{F08A9CA5-BE8B-4032-8E00-A58AEFAAC364}" type="presParOf" srcId="{928AB8D1-6311-488F-B70E-48583F2F94C6}" destId="{0675178E-8D50-4F9E-BAFA-C6D326BAA7D4}" srcOrd="3" destOrd="0" presId="urn:microsoft.com/office/officeart/2016/7/layout/RoundedRectangleTimeline"/>
    <dgm:cxn modelId="{1E4FF5F5-4FF9-4335-BDD7-912E4E73DBD2}" type="presParOf" srcId="{928AB8D1-6311-488F-B70E-48583F2F94C6}" destId="{C1DEC078-3844-4A16-AEB4-CC11A6F0F8D3}" srcOrd="4" destOrd="0" presId="urn:microsoft.com/office/officeart/2016/7/layout/RoundedRectangleTimeline"/>
    <dgm:cxn modelId="{CBE9A6D5-0CA3-43DF-8608-037DCF5EAF42}" type="presParOf" srcId="{51ABA532-9138-45A1-BB13-E8D13B0555D1}" destId="{135E5C8D-922B-41EA-A585-CB18BA8E7F4B}" srcOrd="13" destOrd="0" presId="urn:microsoft.com/office/officeart/2016/7/layout/RoundedRectangleTimeline"/>
    <dgm:cxn modelId="{53A4579C-4C31-4165-9EE5-2BD8FC3F9BDA}" type="presParOf" srcId="{51ABA532-9138-45A1-BB13-E8D13B0555D1}" destId="{B6E3C5D4-B9B5-42A7-8D3E-3C2543DB3A22}" srcOrd="14" destOrd="0" presId="urn:microsoft.com/office/officeart/2016/7/layout/RoundedRectangleTimeline"/>
    <dgm:cxn modelId="{C217645C-EA7E-42E7-AD14-5F4B3CFAD9A3}" type="presParOf" srcId="{B6E3C5D4-B9B5-42A7-8D3E-3C2543DB3A22}" destId="{63B9AC6D-F775-4223-ABD0-E42FEB87CDBE}" srcOrd="0" destOrd="0" presId="urn:microsoft.com/office/officeart/2016/7/layout/RoundedRectangleTimeline"/>
    <dgm:cxn modelId="{261E8A27-AACF-48BB-919D-6778B5E8050C}" type="presParOf" srcId="{B6E3C5D4-B9B5-42A7-8D3E-3C2543DB3A22}" destId="{0FC4E222-FC06-427E-BA29-15F3A3F91BC8}" srcOrd="1" destOrd="0" presId="urn:microsoft.com/office/officeart/2016/7/layout/RoundedRectangleTimeline"/>
    <dgm:cxn modelId="{8E975577-06C5-45F3-9B93-14FD6EF97C0A}" type="presParOf" srcId="{B6E3C5D4-B9B5-42A7-8D3E-3C2543DB3A22}" destId="{A851C008-F3CD-4E5D-893D-70383DC24285}" srcOrd="2" destOrd="0" presId="urn:microsoft.com/office/officeart/2016/7/layout/RoundedRectangleTimeline"/>
    <dgm:cxn modelId="{D5CBAB7B-0ACC-4B0B-9806-C72A167CD9F7}" type="presParOf" srcId="{B6E3C5D4-B9B5-42A7-8D3E-3C2543DB3A22}" destId="{3D61F91A-8CC4-49F3-B592-294700042E2E}" srcOrd="3" destOrd="0" presId="urn:microsoft.com/office/officeart/2016/7/layout/RoundedRectangleTimeline"/>
    <dgm:cxn modelId="{ABCEFF27-E6AE-441C-92C3-2D2B12527ED0}" type="presParOf" srcId="{B6E3C5D4-B9B5-42A7-8D3E-3C2543DB3A22}" destId="{F56E6703-E6D1-488C-ABFE-5DB9F2BE23D9}"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841B922-432B-4E68-8144-484BE6E0BCE6}" type="doc">
      <dgm:prSet loTypeId="urn:microsoft.com/office/officeart/2005/8/layout/process4" loCatId="process" qsTypeId="urn:microsoft.com/office/officeart/2005/8/quickstyle/simple1" qsCatId="simple" csTypeId="urn:microsoft.com/office/officeart/2005/8/colors/accent6_2" csCatId="accent6" phldr="1"/>
      <dgm:spPr/>
      <dgm:t>
        <a:bodyPr/>
        <a:lstStyle/>
        <a:p>
          <a:endParaRPr lang="en-US"/>
        </a:p>
      </dgm:t>
    </dgm:pt>
    <dgm:pt modelId="{670EC474-E0AE-4DD1-AAD4-D1918D3A727B}">
      <dgm:prSet/>
      <dgm:spPr/>
      <dgm:t>
        <a:bodyPr/>
        <a:lstStyle/>
        <a:p>
          <a:pPr rtl="0"/>
          <a:r>
            <a:rPr lang="en-US" i="1">
              <a:latin typeface="Gill Sans MT" panose="020B0502020104020203"/>
            </a:rPr>
            <a:t>The problem with traditional SAR operations is that they are resource-heavy; often requiring numerous people on foot as well as aerial support via helicopter. Not only is this costly, but incredibly inefficient as members of SAR operational units that are on foot are</a:t>
          </a:r>
          <a:r>
            <a:rPr lang="en-US" i="1"/>
            <a:t> limited </a:t>
          </a:r>
          <a:r>
            <a:rPr lang="en-US" i="1">
              <a:latin typeface="Gill Sans MT" panose="020B0502020104020203"/>
            </a:rPr>
            <a:t>in capability.</a:t>
          </a:r>
        </a:p>
      </dgm:t>
    </dgm:pt>
    <dgm:pt modelId="{2DCF01DC-BA1E-413E-ADD5-B2D1A7AA4BF3}" type="parTrans" cxnId="{918EF231-17D4-4C28-BDA9-4B52D01570E1}">
      <dgm:prSet/>
      <dgm:spPr/>
      <dgm:t>
        <a:bodyPr/>
        <a:lstStyle/>
        <a:p>
          <a:endParaRPr lang="en-US"/>
        </a:p>
      </dgm:t>
    </dgm:pt>
    <dgm:pt modelId="{3B0BFD7D-96F6-4312-961D-65C4F2004A5E}" type="sibTrans" cxnId="{918EF231-17D4-4C28-BDA9-4B52D01570E1}">
      <dgm:prSet/>
      <dgm:spPr/>
      <dgm:t>
        <a:bodyPr/>
        <a:lstStyle/>
        <a:p>
          <a:endParaRPr lang="en-US"/>
        </a:p>
      </dgm:t>
    </dgm:pt>
    <dgm:pt modelId="{889AB99D-0176-4B01-93A6-7D13D52651F5}">
      <dgm:prSet phldr="0"/>
      <dgm:spPr/>
      <dgm:t>
        <a:bodyPr/>
        <a:lstStyle/>
        <a:p>
          <a:pPr rtl="0"/>
          <a:r>
            <a:rPr lang="en-US">
              <a:latin typeface="Gill Sans MT" panose="020B0502020104020203"/>
            </a:rPr>
            <a:t>Lack of Human Resources</a:t>
          </a:r>
          <a:endParaRPr lang="en-US"/>
        </a:p>
      </dgm:t>
    </dgm:pt>
    <dgm:pt modelId="{763D18C7-ACB6-410E-A331-C6711974F191}" type="parTrans" cxnId="{5ABCE47E-9ED6-4BF6-90A3-902EFDEB3C1B}">
      <dgm:prSet/>
      <dgm:spPr/>
      <dgm:t>
        <a:bodyPr/>
        <a:lstStyle/>
        <a:p>
          <a:endParaRPr lang="en-US"/>
        </a:p>
      </dgm:t>
    </dgm:pt>
    <dgm:pt modelId="{F187CEE9-07E5-4792-91F1-96D8CEAE9E7C}" type="sibTrans" cxnId="{5ABCE47E-9ED6-4BF6-90A3-902EFDEB3C1B}">
      <dgm:prSet/>
      <dgm:spPr/>
      <dgm:t>
        <a:bodyPr/>
        <a:lstStyle/>
        <a:p>
          <a:endParaRPr lang="en-US"/>
        </a:p>
      </dgm:t>
    </dgm:pt>
    <dgm:pt modelId="{46AA8B14-0153-44E9-B755-47DF10334F98}">
      <dgm:prSet/>
      <dgm:spPr/>
      <dgm:t>
        <a:bodyPr/>
        <a:lstStyle/>
        <a:p>
          <a:pPr rtl="0"/>
          <a:r>
            <a:rPr lang="en-US">
              <a:latin typeface="Gill Sans MT" panose="020B0502020104020203"/>
            </a:rPr>
            <a:t>Lack of Capital Resources</a:t>
          </a:r>
          <a:endParaRPr lang="en-US"/>
        </a:p>
      </dgm:t>
    </dgm:pt>
    <dgm:pt modelId="{0CAA42D9-F722-49C0-97B5-86131935BC34}" type="parTrans" cxnId="{B89D2F90-0C01-4033-8DDA-D82E0AB6E593}">
      <dgm:prSet/>
      <dgm:spPr/>
      <dgm:t>
        <a:bodyPr/>
        <a:lstStyle/>
        <a:p>
          <a:endParaRPr lang="en-US"/>
        </a:p>
      </dgm:t>
    </dgm:pt>
    <dgm:pt modelId="{E7AA22C5-DC85-4E26-8EC5-11F667A02F51}" type="sibTrans" cxnId="{B89D2F90-0C01-4033-8DDA-D82E0AB6E593}">
      <dgm:prSet/>
      <dgm:spPr/>
      <dgm:t>
        <a:bodyPr/>
        <a:lstStyle/>
        <a:p>
          <a:endParaRPr lang="en-US"/>
        </a:p>
      </dgm:t>
    </dgm:pt>
    <dgm:pt modelId="{E5BA8891-58F6-4585-B535-6611E7566ED1}">
      <dgm:prSet/>
      <dgm:spPr/>
      <dgm:t>
        <a:bodyPr/>
        <a:lstStyle/>
        <a:p>
          <a:pPr rtl="0"/>
          <a:r>
            <a:rPr lang="en-US">
              <a:latin typeface="Gill Sans MT" panose="020B0502020104020203"/>
            </a:rPr>
            <a:t> Inability to Cover Large Areas Efficiently</a:t>
          </a:r>
          <a:endParaRPr lang="en-US"/>
        </a:p>
      </dgm:t>
    </dgm:pt>
    <dgm:pt modelId="{DD992E2C-BE91-4506-9BB5-9AE19A820144}" type="parTrans" cxnId="{EB570B5F-470E-4DE8-B9B2-EFF5297075A2}">
      <dgm:prSet/>
      <dgm:spPr/>
      <dgm:t>
        <a:bodyPr/>
        <a:lstStyle/>
        <a:p>
          <a:endParaRPr lang="en-US"/>
        </a:p>
      </dgm:t>
    </dgm:pt>
    <dgm:pt modelId="{14BC0BE0-A679-4D66-8E54-B28F53CDC36F}" type="sibTrans" cxnId="{EB570B5F-470E-4DE8-B9B2-EFF5297075A2}">
      <dgm:prSet/>
      <dgm:spPr/>
      <dgm:t>
        <a:bodyPr/>
        <a:lstStyle/>
        <a:p>
          <a:endParaRPr lang="en-US"/>
        </a:p>
      </dgm:t>
    </dgm:pt>
    <dgm:pt modelId="{D40861C4-BA55-470B-A834-3C2F1041AA8A}">
      <dgm:prSet phldr="0"/>
      <dgm:spPr/>
      <dgm:t>
        <a:bodyPr/>
        <a:lstStyle/>
        <a:p>
          <a:pPr rtl="0"/>
          <a:r>
            <a:rPr lang="en-US">
              <a:latin typeface="Arial"/>
              <a:cs typeface="Arial"/>
            </a:rPr>
            <a:t>Lack of Data Processing Capabilities</a:t>
          </a:r>
        </a:p>
      </dgm:t>
    </dgm:pt>
    <dgm:pt modelId="{57072BF5-28DB-4198-A914-8A601F6AEB04}" type="parTrans" cxnId="{C979DE42-10CA-4416-8FAA-AF4323486535}">
      <dgm:prSet/>
      <dgm:spPr/>
      <dgm:t>
        <a:bodyPr/>
        <a:lstStyle/>
        <a:p>
          <a:endParaRPr lang="en-US"/>
        </a:p>
      </dgm:t>
    </dgm:pt>
    <dgm:pt modelId="{CC9C45AA-9BB3-434A-96FB-CE1F3A644AD4}" type="sibTrans" cxnId="{C979DE42-10CA-4416-8FAA-AF4323486535}">
      <dgm:prSet/>
      <dgm:spPr/>
      <dgm:t>
        <a:bodyPr/>
        <a:lstStyle/>
        <a:p>
          <a:endParaRPr lang="en-US"/>
        </a:p>
      </dgm:t>
    </dgm:pt>
    <dgm:pt modelId="{0BB68746-2B6B-4B95-9A2D-C1AE2222363B}">
      <dgm:prSet phldr="0"/>
      <dgm:spPr/>
      <dgm:t>
        <a:bodyPr/>
        <a:lstStyle/>
        <a:p>
          <a:pPr rtl="0"/>
          <a:r>
            <a:rPr lang="en-US">
              <a:latin typeface="Gill Sans MT" panose="020B0502020104020203"/>
            </a:rPr>
            <a:t>As such, our solution aims to mitigate the following SAR challenges:</a:t>
          </a:r>
          <a:endParaRPr lang="en-US"/>
        </a:p>
      </dgm:t>
    </dgm:pt>
    <dgm:pt modelId="{2F517272-390C-4046-8694-9F56E1B46F57}" type="parTrans" cxnId="{FFD0543C-283C-4340-B60B-F02431709D81}">
      <dgm:prSet/>
      <dgm:spPr/>
      <dgm:t>
        <a:bodyPr/>
        <a:lstStyle/>
        <a:p>
          <a:endParaRPr lang="en-US"/>
        </a:p>
      </dgm:t>
    </dgm:pt>
    <dgm:pt modelId="{F6A75B5C-108D-4734-BF79-A4EE9E4DEFCD}" type="sibTrans" cxnId="{FFD0543C-283C-4340-B60B-F02431709D81}">
      <dgm:prSet/>
      <dgm:spPr/>
      <dgm:t>
        <a:bodyPr/>
        <a:lstStyle/>
        <a:p>
          <a:endParaRPr lang="en-US"/>
        </a:p>
      </dgm:t>
    </dgm:pt>
    <dgm:pt modelId="{83ED9D59-2344-4271-AA74-86F71898AFB5}" type="pres">
      <dgm:prSet presAssocID="{8841B922-432B-4E68-8144-484BE6E0BCE6}" presName="Name0" presStyleCnt="0">
        <dgm:presLayoutVars>
          <dgm:dir/>
          <dgm:animLvl val="lvl"/>
          <dgm:resizeHandles val="exact"/>
        </dgm:presLayoutVars>
      </dgm:prSet>
      <dgm:spPr/>
    </dgm:pt>
    <dgm:pt modelId="{5778A735-00F8-48D3-B4CD-79F3831F5BE0}" type="pres">
      <dgm:prSet presAssocID="{0BB68746-2B6B-4B95-9A2D-C1AE2222363B}" presName="boxAndChildren" presStyleCnt="0"/>
      <dgm:spPr/>
    </dgm:pt>
    <dgm:pt modelId="{32993B13-28E2-40E0-AB2B-6CC3E7F39731}" type="pres">
      <dgm:prSet presAssocID="{0BB68746-2B6B-4B95-9A2D-C1AE2222363B}" presName="parentTextBox" presStyleLbl="node1" presStyleIdx="0" presStyleCnt="2"/>
      <dgm:spPr/>
    </dgm:pt>
    <dgm:pt modelId="{2AABC467-0473-413C-9967-232737408937}" type="pres">
      <dgm:prSet presAssocID="{0BB68746-2B6B-4B95-9A2D-C1AE2222363B}" presName="entireBox" presStyleLbl="node1" presStyleIdx="0" presStyleCnt="2"/>
      <dgm:spPr/>
    </dgm:pt>
    <dgm:pt modelId="{40E5399F-780F-44A3-B0F5-07C9797DD181}" type="pres">
      <dgm:prSet presAssocID="{0BB68746-2B6B-4B95-9A2D-C1AE2222363B}" presName="descendantBox" presStyleCnt="0"/>
      <dgm:spPr/>
    </dgm:pt>
    <dgm:pt modelId="{00844C2B-95EE-4A51-ABAA-23140B1E96B0}" type="pres">
      <dgm:prSet presAssocID="{889AB99D-0176-4B01-93A6-7D13D52651F5}" presName="childTextBox" presStyleLbl="fgAccFollowNode1" presStyleIdx="0" presStyleCnt="4">
        <dgm:presLayoutVars>
          <dgm:bulletEnabled val="1"/>
        </dgm:presLayoutVars>
      </dgm:prSet>
      <dgm:spPr/>
    </dgm:pt>
    <dgm:pt modelId="{6A71A534-D6E0-4BD1-AB75-C22364EF1475}" type="pres">
      <dgm:prSet presAssocID="{46AA8B14-0153-44E9-B755-47DF10334F98}" presName="childTextBox" presStyleLbl="fgAccFollowNode1" presStyleIdx="1" presStyleCnt="4">
        <dgm:presLayoutVars>
          <dgm:bulletEnabled val="1"/>
        </dgm:presLayoutVars>
      </dgm:prSet>
      <dgm:spPr/>
    </dgm:pt>
    <dgm:pt modelId="{3AFF730B-B904-4A64-A7C2-2D4EC65E1AC1}" type="pres">
      <dgm:prSet presAssocID="{D40861C4-BA55-470B-A834-3C2F1041AA8A}" presName="childTextBox" presStyleLbl="fgAccFollowNode1" presStyleIdx="2" presStyleCnt="4">
        <dgm:presLayoutVars>
          <dgm:bulletEnabled val="1"/>
        </dgm:presLayoutVars>
      </dgm:prSet>
      <dgm:spPr/>
    </dgm:pt>
    <dgm:pt modelId="{1AD91867-835D-4B64-8CC2-51D53E43CDBD}" type="pres">
      <dgm:prSet presAssocID="{E5BA8891-58F6-4585-B535-6611E7566ED1}" presName="childTextBox" presStyleLbl="fgAccFollowNode1" presStyleIdx="3" presStyleCnt="4">
        <dgm:presLayoutVars>
          <dgm:bulletEnabled val="1"/>
        </dgm:presLayoutVars>
      </dgm:prSet>
      <dgm:spPr/>
    </dgm:pt>
    <dgm:pt modelId="{282984BE-8427-44C4-9F6D-3957FB3FD035}" type="pres">
      <dgm:prSet presAssocID="{3B0BFD7D-96F6-4312-961D-65C4F2004A5E}" presName="sp" presStyleCnt="0"/>
      <dgm:spPr/>
    </dgm:pt>
    <dgm:pt modelId="{8F6AE785-2F76-42D3-B99B-647D91641620}" type="pres">
      <dgm:prSet presAssocID="{670EC474-E0AE-4DD1-AAD4-D1918D3A727B}" presName="arrowAndChildren" presStyleCnt="0"/>
      <dgm:spPr/>
    </dgm:pt>
    <dgm:pt modelId="{4F0E6875-DCA2-4F27-95A3-AB255D4B4395}" type="pres">
      <dgm:prSet presAssocID="{670EC474-E0AE-4DD1-AAD4-D1918D3A727B}" presName="parentTextArrow" presStyleLbl="node1" presStyleIdx="1" presStyleCnt="2"/>
      <dgm:spPr/>
    </dgm:pt>
  </dgm:ptLst>
  <dgm:cxnLst>
    <dgm:cxn modelId="{39940B05-E89F-4A0D-A272-8534C8EDAC1C}" type="presOf" srcId="{D40861C4-BA55-470B-A834-3C2F1041AA8A}" destId="{3AFF730B-B904-4A64-A7C2-2D4EC65E1AC1}" srcOrd="0" destOrd="0" presId="urn:microsoft.com/office/officeart/2005/8/layout/process4"/>
    <dgm:cxn modelId="{D1D8F414-6C7D-4850-AB84-2A01F0A3B150}" type="presOf" srcId="{0BB68746-2B6B-4B95-9A2D-C1AE2222363B}" destId="{32993B13-28E2-40E0-AB2B-6CC3E7F39731}" srcOrd="0" destOrd="0" presId="urn:microsoft.com/office/officeart/2005/8/layout/process4"/>
    <dgm:cxn modelId="{918EF231-17D4-4C28-BDA9-4B52D01570E1}" srcId="{8841B922-432B-4E68-8144-484BE6E0BCE6}" destId="{670EC474-E0AE-4DD1-AAD4-D1918D3A727B}" srcOrd="0" destOrd="0" parTransId="{2DCF01DC-BA1E-413E-ADD5-B2D1A7AA4BF3}" sibTransId="{3B0BFD7D-96F6-4312-961D-65C4F2004A5E}"/>
    <dgm:cxn modelId="{FFD0543C-283C-4340-B60B-F02431709D81}" srcId="{8841B922-432B-4E68-8144-484BE6E0BCE6}" destId="{0BB68746-2B6B-4B95-9A2D-C1AE2222363B}" srcOrd="1" destOrd="0" parTransId="{2F517272-390C-4046-8694-9F56E1B46F57}" sibTransId="{F6A75B5C-108D-4734-BF79-A4EE9E4DEFCD}"/>
    <dgm:cxn modelId="{EB570B5F-470E-4DE8-B9B2-EFF5297075A2}" srcId="{0BB68746-2B6B-4B95-9A2D-C1AE2222363B}" destId="{E5BA8891-58F6-4585-B535-6611E7566ED1}" srcOrd="3" destOrd="0" parTransId="{DD992E2C-BE91-4506-9BB5-9AE19A820144}" sibTransId="{14BC0BE0-A679-4D66-8E54-B28F53CDC36F}"/>
    <dgm:cxn modelId="{C979DE42-10CA-4416-8FAA-AF4323486535}" srcId="{0BB68746-2B6B-4B95-9A2D-C1AE2222363B}" destId="{D40861C4-BA55-470B-A834-3C2F1041AA8A}" srcOrd="2" destOrd="0" parTransId="{57072BF5-28DB-4198-A914-8A601F6AEB04}" sibTransId="{CC9C45AA-9BB3-434A-96FB-CE1F3A644AD4}"/>
    <dgm:cxn modelId="{4347A678-A8F5-4E66-956C-D346B43DA5D5}" type="presOf" srcId="{E5BA8891-58F6-4585-B535-6611E7566ED1}" destId="{1AD91867-835D-4B64-8CC2-51D53E43CDBD}" srcOrd="0" destOrd="0" presId="urn:microsoft.com/office/officeart/2005/8/layout/process4"/>
    <dgm:cxn modelId="{5ABCE47E-9ED6-4BF6-90A3-902EFDEB3C1B}" srcId="{0BB68746-2B6B-4B95-9A2D-C1AE2222363B}" destId="{889AB99D-0176-4B01-93A6-7D13D52651F5}" srcOrd="0" destOrd="0" parTransId="{763D18C7-ACB6-410E-A331-C6711974F191}" sibTransId="{F187CEE9-07E5-4792-91F1-96D8CEAE9E7C}"/>
    <dgm:cxn modelId="{CF5B2B7F-3CCD-475A-9952-149F5919BA0E}" type="presOf" srcId="{46AA8B14-0153-44E9-B755-47DF10334F98}" destId="{6A71A534-D6E0-4BD1-AB75-C22364EF1475}" srcOrd="0" destOrd="0" presId="urn:microsoft.com/office/officeart/2005/8/layout/process4"/>
    <dgm:cxn modelId="{B89D2F90-0C01-4033-8DDA-D82E0AB6E593}" srcId="{0BB68746-2B6B-4B95-9A2D-C1AE2222363B}" destId="{46AA8B14-0153-44E9-B755-47DF10334F98}" srcOrd="1" destOrd="0" parTransId="{0CAA42D9-F722-49C0-97B5-86131935BC34}" sibTransId="{E7AA22C5-DC85-4E26-8EC5-11F667A02F51}"/>
    <dgm:cxn modelId="{F9D59696-4083-437D-9631-810BFB827150}" type="presOf" srcId="{670EC474-E0AE-4DD1-AAD4-D1918D3A727B}" destId="{4F0E6875-DCA2-4F27-95A3-AB255D4B4395}" srcOrd="0" destOrd="0" presId="urn:microsoft.com/office/officeart/2005/8/layout/process4"/>
    <dgm:cxn modelId="{185530A6-B51E-418E-A2B4-22932DE3D742}" type="presOf" srcId="{0BB68746-2B6B-4B95-9A2D-C1AE2222363B}" destId="{2AABC467-0473-413C-9967-232737408937}" srcOrd="1" destOrd="0" presId="urn:microsoft.com/office/officeart/2005/8/layout/process4"/>
    <dgm:cxn modelId="{63CDF9C4-178D-4FB9-8276-7FF4723ACBB8}" type="presOf" srcId="{8841B922-432B-4E68-8144-484BE6E0BCE6}" destId="{83ED9D59-2344-4271-AA74-86F71898AFB5}" srcOrd="0" destOrd="0" presId="urn:microsoft.com/office/officeart/2005/8/layout/process4"/>
    <dgm:cxn modelId="{BFF8B5FF-1389-4A49-BD78-8F861A2EC944}" type="presOf" srcId="{889AB99D-0176-4B01-93A6-7D13D52651F5}" destId="{00844C2B-95EE-4A51-ABAA-23140B1E96B0}" srcOrd="0" destOrd="0" presId="urn:microsoft.com/office/officeart/2005/8/layout/process4"/>
    <dgm:cxn modelId="{A220B837-C4ED-4A5C-83BE-143EBCAFF58E}" type="presParOf" srcId="{83ED9D59-2344-4271-AA74-86F71898AFB5}" destId="{5778A735-00F8-48D3-B4CD-79F3831F5BE0}" srcOrd="0" destOrd="0" presId="urn:microsoft.com/office/officeart/2005/8/layout/process4"/>
    <dgm:cxn modelId="{D8913BEA-29A1-43B5-ADFA-59718E6B56F3}" type="presParOf" srcId="{5778A735-00F8-48D3-B4CD-79F3831F5BE0}" destId="{32993B13-28E2-40E0-AB2B-6CC3E7F39731}" srcOrd="0" destOrd="0" presId="urn:microsoft.com/office/officeart/2005/8/layout/process4"/>
    <dgm:cxn modelId="{0A0A0317-0427-412A-B00C-5F6B56D4ADE7}" type="presParOf" srcId="{5778A735-00F8-48D3-B4CD-79F3831F5BE0}" destId="{2AABC467-0473-413C-9967-232737408937}" srcOrd="1" destOrd="0" presId="urn:microsoft.com/office/officeart/2005/8/layout/process4"/>
    <dgm:cxn modelId="{E4865E62-763B-484A-98DA-BF562B181154}" type="presParOf" srcId="{5778A735-00F8-48D3-B4CD-79F3831F5BE0}" destId="{40E5399F-780F-44A3-B0F5-07C9797DD181}" srcOrd="2" destOrd="0" presId="urn:microsoft.com/office/officeart/2005/8/layout/process4"/>
    <dgm:cxn modelId="{E56263BA-907E-46C2-A200-37B6913C0B75}" type="presParOf" srcId="{40E5399F-780F-44A3-B0F5-07C9797DD181}" destId="{00844C2B-95EE-4A51-ABAA-23140B1E96B0}" srcOrd="0" destOrd="0" presId="urn:microsoft.com/office/officeart/2005/8/layout/process4"/>
    <dgm:cxn modelId="{8335F629-E96C-4F4E-ACC5-796D991D3B46}" type="presParOf" srcId="{40E5399F-780F-44A3-B0F5-07C9797DD181}" destId="{6A71A534-D6E0-4BD1-AB75-C22364EF1475}" srcOrd="1" destOrd="0" presId="urn:microsoft.com/office/officeart/2005/8/layout/process4"/>
    <dgm:cxn modelId="{0D65ED7E-1D98-4F78-A379-56B935726FDE}" type="presParOf" srcId="{40E5399F-780F-44A3-B0F5-07C9797DD181}" destId="{3AFF730B-B904-4A64-A7C2-2D4EC65E1AC1}" srcOrd="2" destOrd="0" presId="urn:microsoft.com/office/officeart/2005/8/layout/process4"/>
    <dgm:cxn modelId="{A6D9DFCB-73A0-4DC2-8F7D-486F0B5F77D6}" type="presParOf" srcId="{40E5399F-780F-44A3-B0F5-07C9797DD181}" destId="{1AD91867-835D-4B64-8CC2-51D53E43CDBD}" srcOrd="3" destOrd="0" presId="urn:microsoft.com/office/officeart/2005/8/layout/process4"/>
    <dgm:cxn modelId="{9CA8E552-0294-4C76-90D0-0B0DAF734B45}" type="presParOf" srcId="{83ED9D59-2344-4271-AA74-86F71898AFB5}" destId="{282984BE-8427-44C4-9F6D-3957FB3FD035}" srcOrd="1" destOrd="0" presId="urn:microsoft.com/office/officeart/2005/8/layout/process4"/>
    <dgm:cxn modelId="{A2E36D2C-D8DE-4202-BBBB-02DD753BFF49}" type="presParOf" srcId="{83ED9D59-2344-4271-AA74-86F71898AFB5}" destId="{8F6AE785-2F76-42D3-B99B-647D91641620}" srcOrd="2" destOrd="0" presId="urn:microsoft.com/office/officeart/2005/8/layout/process4"/>
    <dgm:cxn modelId="{59FB6820-CE5B-4C8F-AD0C-505D965E4429}" type="presParOf" srcId="{8F6AE785-2F76-42D3-B99B-647D91641620}" destId="{4F0E6875-DCA2-4F27-95A3-AB255D4B4395}"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BA64D0B-BC56-4494-8555-C42086050C48}"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A29E626-1AC1-4B9A-AE78-92F89766DF71}">
      <dgm:prSet phldr="0" custT="1"/>
      <dgm:spPr/>
      <dgm:t>
        <a:bodyPr/>
        <a:lstStyle/>
        <a:p>
          <a:pPr rtl="0"/>
          <a:r>
            <a:rPr lang="en-US" sz="2000">
              <a:latin typeface="Gill Sans MT" panose="020B0502020104020203"/>
            </a:rPr>
            <a:t>Dr.  Azab went hiking in Lexington with two students, but tripped and fell and is bleeding out.  The students left to seek help, managed to find SAR operators, but lost Dr.  Azab.  However,  the SAR operators recently implemented our Threat Warrior system. Will Dr. Azab be found before it is too late?</a:t>
          </a:r>
          <a:endParaRPr lang="en-US" sz="2000"/>
        </a:p>
      </dgm:t>
    </dgm:pt>
    <dgm:pt modelId="{8600F8A2-B192-461A-A356-771737362A4B}" type="parTrans" cxnId="{AB0DD988-C3BD-4DE7-9F82-3183F027C0AD}">
      <dgm:prSet/>
      <dgm:spPr/>
      <dgm:t>
        <a:bodyPr/>
        <a:lstStyle/>
        <a:p>
          <a:endParaRPr lang="en-US"/>
        </a:p>
      </dgm:t>
    </dgm:pt>
    <dgm:pt modelId="{72CE2775-B74C-4C97-B862-BC19474A9BD6}" type="sibTrans" cxnId="{AB0DD988-C3BD-4DE7-9F82-3183F027C0AD}">
      <dgm:prSet/>
      <dgm:spPr/>
      <dgm:t>
        <a:bodyPr/>
        <a:lstStyle/>
        <a:p>
          <a:endParaRPr lang="en-US"/>
        </a:p>
      </dgm:t>
    </dgm:pt>
    <dgm:pt modelId="{44F2DF3E-59D5-4DDD-984A-015FD0ECCF8F}">
      <dgm:prSet phldr="0"/>
      <dgm:spPr/>
      <dgm:t>
        <a:bodyPr/>
        <a:lstStyle/>
        <a:p>
          <a:pPr rtl="0"/>
          <a:endParaRPr lang="en-US"/>
        </a:p>
      </dgm:t>
    </dgm:pt>
    <dgm:pt modelId="{E4B4889A-25F7-4FE4-BB56-B3282F70B246}" type="parTrans" cxnId="{A40D5A89-0CE2-4C7A-8E64-B134E4E1EFCB}">
      <dgm:prSet/>
      <dgm:spPr/>
      <dgm:t>
        <a:bodyPr/>
        <a:lstStyle/>
        <a:p>
          <a:endParaRPr lang="en-US"/>
        </a:p>
      </dgm:t>
    </dgm:pt>
    <dgm:pt modelId="{A2509138-C08D-47D0-986B-916ACF36D38B}" type="sibTrans" cxnId="{A40D5A89-0CE2-4C7A-8E64-B134E4E1EFCB}">
      <dgm:prSet/>
      <dgm:spPr/>
      <dgm:t>
        <a:bodyPr/>
        <a:lstStyle/>
        <a:p>
          <a:endParaRPr lang="en-US"/>
        </a:p>
      </dgm:t>
    </dgm:pt>
    <dgm:pt modelId="{99579483-CCF1-4ED4-962E-6EF509B3E099}" type="pres">
      <dgm:prSet presAssocID="{CBA64D0B-BC56-4494-8555-C42086050C48}" presName="hierChild1" presStyleCnt="0">
        <dgm:presLayoutVars>
          <dgm:chPref val="1"/>
          <dgm:dir/>
          <dgm:animOne val="branch"/>
          <dgm:animLvl val="lvl"/>
          <dgm:resizeHandles/>
        </dgm:presLayoutVars>
      </dgm:prSet>
      <dgm:spPr/>
    </dgm:pt>
    <dgm:pt modelId="{5AD6AF15-40C1-406B-A6D7-4A2516CA1E05}" type="pres">
      <dgm:prSet presAssocID="{44F2DF3E-59D5-4DDD-984A-015FD0ECCF8F}" presName="hierRoot1" presStyleCnt="0"/>
      <dgm:spPr/>
    </dgm:pt>
    <dgm:pt modelId="{4F9541FF-DB7D-4C96-8C61-03F05EF6D756}" type="pres">
      <dgm:prSet presAssocID="{44F2DF3E-59D5-4DDD-984A-015FD0ECCF8F}" presName="composite" presStyleCnt="0"/>
      <dgm:spPr/>
    </dgm:pt>
    <dgm:pt modelId="{CE764996-871E-4852-A8DA-DF0009E303AD}" type="pres">
      <dgm:prSet presAssocID="{44F2DF3E-59D5-4DDD-984A-015FD0ECCF8F}" presName="background" presStyleLbl="node0" presStyleIdx="0" presStyleCnt="2"/>
      <dgm:spPr>
        <a:solidFill>
          <a:schemeClr val="accent3"/>
        </a:solidFill>
      </dgm:spPr>
    </dgm:pt>
    <dgm:pt modelId="{AF586167-8BDD-4A43-ACA1-FFC4923AD34F}" type="pres">
      <dgm:prSet presAssocID="{44F2DF3E-59D5-4DDD-984A-015FD0ECCF8F}" presName="text" presStyleLbl="fgAcc0" presStyleIdx="0" presStyleCnt="2">
        <dgm:presLayoutVars>
          <dgm:chPref val="3"/>
        </dgm:presLayoutVars>
      </dgm:prSet>
      <dgm:spPr/>
    </dgm:pt>
    <dgm:pt modelId="{8AFB57E3-0C5A-4ADE-A925-4E000B6BC8AC}" type="pres">
      <dgm:prSet presAssocID="{44F2DF3E-59D5-4DDD-984A-015FD0ECCF8F}" presName="hierChild2" presStyleCnt="0"/>
      <dgm:spPr/>
    </dgm:pt>
    <dgm:pt modelId="{E9646EAF-18A2-444A-ACA8-8010C3141C08}" type="pres">
      <dgm:prSet presAssocID="{5A29E626-1AC1-4B9A-AE78-92F89766DF71}" presName="hierRoot1" presStyleCnt="0"/>
      <dgm:spPr/>
    </dgm:pt>
    <dgm:pt modelId="{4A4E1CF1-BAFD-4188-946F-69E6CA897872}" type="pres">
      <dgm:prSet presAssocID="{5A29E626-1AC1-4B9A-AE78-92F89766DF71}" presName="composite" presStyleCnt="0"/>
      <dgm:spPr/>
    </dgm:pt>
    <dgm:pt modelId="{6414FC40-5DCB-41B6-A96D-B079211BC9B9}" type="pres">
      <dgm:prSet presAssocID="{5A29E626-1AC1-4B9A-AE78-92F89766DF71}" presName="background" presStyleLbl="node0" presStyleIdx="1" presStyleCnt="2"/>
      <dgm:spPr>
        <a:solidFill>
          <a:schemeClr val="accent3"/>
        </a:solidFill>
      </dgm:spPr>
    </dgm:pt>
    <dgm:pt modelId="{15833EE9-2179-4AA6-9A1A-B4710B45F332}" type="pres">
      <dgm:prSet presAssocID="{5A29E626-1AC1-4B9A-AE78-92F89766DF71}" presName="text" presStyleLbl="fgAcc0" presStyleIdx="1" presStyleCnt="2">
        <dgm:presLayoutVars>
          <dgm:chPref val="3"/>
        </dgm:presLayoutVars>
      </dgm:prSet>
      <dgm:spPr/>
    </dgm:pt>
    <dgm:pt modelId="{02AC9A07-5F8C-48F2-BC44-33C55C6DE433}" type="pres">
      <dgm:prSet presAssocID="{5A29E626-1AC1-4B9A-AE78-92F89766DF71}" presName="hierChild2" presStyleCnt="0"/>
      <dgm:spPr/>
    </dgm:pt>
  </dgm:ptLst>
  <dgm:cxnLst>
    <dgm:cxn modelId="{BD1D3250-4AF6-4DDF-9FBF-8E837E398DB5}" type="presOf" srcId="{CBA64D0B-BC56-4494-8555-C42086050C48}" destId="{99579483-CCF1-4ED4-962E-6EF509B3E099}" srcOrd="0" destOrd="0" presId="urn:microsoft.com/office/officeart/2005/8/layout/hierarchy1"/>
    <dgm:cxn modelId="{AB0DD988-C3BD-4DE7-9F82-3183F027C0AD}" srcId="{CBA64D0B-BC56-4494-8555-C42086050C48}" destId="{5A29E626-1AC1-4B9A-AE78-92F89766DF71}" srcOrd="1" destOrd="0" parTransId="{8600F8A2-B192-461A-A356-771737362A4B}" sibTransId="{72CE2775-B74C-4C97-B862-BC19474A9BD6}"/>
    <dgm:cxn modelId="{A40D5A89-0CE2-4C7A-8E64-B134E4E1EFCB}" srcId="{CBA64D0B-BC56-4494-8555-C42086050C48}" destId="{44F2DF3E-59D5-4DDD-984A-015FD0ECCF8F}" srcOrd="0" destOrd="0" parTransId="{E4B4889A-25F7-4FE4-BB56-B3282F70B246}" sibTransId="{A2509138-C08D-47D0-986B-916ACF36D38B}"/>
    <dgm:cxn modelId="{1793018F-AB0A-4BAB-A507-9085541FEB73}" type="presOf" srcId="{5A29E626-1AC1-4B9A-AE78-92F89766DF71}" destId="{15833EE9-2179-4AA6-9A1A-B4710B45F332}" srcOrd="0" destOrd="0" presId="urn:microsoft.com/office/officeart/2005/8/layout/hierarchy1"/>
    <dgm:cxn modelId="{0802BCFF-D557-4F11-AF10-7CBDA3A54520}" type="presOf" srcId="{44F2DF3E-59D5-4DDD-984A-015FD0ECCF8F}" destId="{AF586167-8BDD-4A43-ACA1-FFC4923AD34F}" srcOrd="0" destOrd="0" presId="urn:microsoft.com/office/officeart/2005/8/layout/hierarchy1"/>
    <dgm:cxn modelId="{93EB780A-9C09-4707-A8FA-FE69B4326EA3}" type="presParOf" srcId="{99579483-CCF1-4ED4-962E-6EF509B3E099}" destId="{5AD6AF15-40C1-406B-A6D7-4A2516CA1E05}" srcOrd="0" destOrd="0" presId="urn:microsoft.com/office/officeart/2005/8/layout/hierarchy1"/>
    <dgm:cxn modelId="{1BE465BB-4436-4DF8-9F2D-720A953BD62F}" type="presParOf" srcId="{5AD6AF15-40C1-406B-A6D7-4A2516CA1E05}" destId="{4F9541FF-DB7D-4C96-8C61-03F05EF6D756}" srcOrd="0" destOrd="0" presId="urn:microsoft.com/office/officeart/2005/8/layout/hierarchy1"/>
    <dgm:cxn modelId="{1D6702F7-D2D2-4807-BB2D-3DEAF8E64F12}" type="presParOf" srcId="{4F9541FF-DB7D-4C96-8C61-03F05EF6D756}" destId="{CE764996-871E-4852-A8DA-DF0009E303AD}" srcOrd="0" destOrd="0" presId="urn:microsoft.com/office/officeart/2005/8/layout/hierarchy1"/>
    <dgm:cxn modelId="{CBE2D36B-A9BE-4A88-B08E-5E40936D6DF4}" type="presParOf" srcId="{4F9541FF-DB7D-4C96-8C61-03F05EF6D756}" destId="{AF586167-8BDD-4A43-ACA1-FFC4923AD34F}" srcOrd="1" destOrd="0" presId="urn:microsoft.com/office/officeart/2005/8/layout/hierarchy1"/>
    <dgm:cxn modelId="{E8DCFF37-5605-4464-8ACB-88F6512F3D71}" type="presParOf" srcId="{5AD6AF15-40C1-406B-A6D7-4A2516CA1E05}" destId="{8AFB57E3-0C5A-4ADE-A925-4E000B6BC8AC}" srcOrd="1" destOrd="0" presId="urn:microsoft.com/office/officeart/2005/8/layout/hierarchy1"/>
    <dgm:cxn modelId="{66845B8C-0182-4675-99BE-74FAB89A82CE}" type="presParOf" srcId="{99579483-CCF1-4ED4-962E-6EF509B3E099}" destId="{E9646EAF-18A2-444A-ACA8-8010C3141C08}" srcOrd="1" destOrd="0" presId="urn:microsoft.com/office/officeart/2005/8/layout/hierarchy1"/>
    <dgm:cxn modelId="{AF829E8E-F5AA-4241-B575-6FF6D9D2CD10}" type="presParOf" srcId="{E9646EAF-18A2-444A-ACA8-8010C3141C08}" destId="{4A4E1CF1-BAFD-4188-946F-69E6CA897872}" srcOrd="0" destOrd="0" presId="urn:microsoft.com/office/officeart/2005/8/layout/hierarchy1"/>
    <dgm:cxn modelId="{0014B77E-E270-42CF-8433-98ED807031C7}" type="presParOf" srcId="{4A4E1CF1-BAFD-4188-946F-69E6CA897872}" destId="{6414FC40-5DCB-41B6-A96D-B079211BC9B9}" srcOrd="0" destOrd="0" presId="urn:microsoft.com/office/officeart/2005/8/layout/hierarchy1"/>
    <dgm:cxn modelId="{D1373CA7-D61F-496B-9822-C1BA07741975}" type="presParOf" srcId="{4A4E1CF1-BAFD-4188-946F-69E6CA897872}" destId="{15833EE9-2179-4AA6-9A1A-B4710B45F332}" srcOrd="1" destOrd="0" presId="urn:microsoft.com/office/officeart/2005/8/layout/hierarchy1"/>
    <dgm:cxn modelId="{7EC407AB-94F8-4767-8EDB-2338D33515E1}" type="presParOf" srcId="{E9646EAF-18A2-444A-ACA8-8010C3141C08}" destId="{02AC9A07-5F8C-48F2-BC44-33C55C6DE433}"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E792FC7-A262-433D-ABE3-38142619A3F9}" type="doc">
      <dgm:prSet loTypeId="urn:microsoft.com/office/officeart/2005/8/layout/hChevron3" loCatId="process" qsTypeId="urn:microsoft.com/office/officeart/2005/8/quickstyle/simple1" qsCatId="simple" csTypeId="urn:microsoft.com/office/officeart/2005/8/colors/colorful2" csCatId="colorful" phldr="1"/>
      <dgm:spPr/>
      <dgm:t>
        <a:bodyPr/>
        <a:lstStyle/>
        <a:p>
          <a:endParaRPr lang="en-US"/>
        </a:p>
      </dgm:t>
    </dgm:pt>
    <dgm:pt modelId="{153790FB-DB61-4157-A9F4-6C809B678138}">
      <dgm:prSet/>
      <dgm:spPr/>
      <dgm:t>
        <a:bodyPr/>
        <a:lstStyle/>
        <a:p>
          <a:pPr rtl="0"/>
          <a:r>
            <a:rPr lang="en-US"/>
            <a:t>In summary, </a:t>
          </a:r>
          <a:r>
            <a:rPr lang="en-US">
              <a:latin typeface="Gill Sans MT" panose="020B0502020104020203"/>
            </a:rPr>
            <a:t>our solution addresses</a:t>
          </a:r>
          <a:r>
            <a:rPr lang="en-US"/>
            <a:t> the current </a:t>
          </a:r>
          <a:r>
            <a:rPr lang="en-US">
              <a:latin typeface="Gill Sans MT" panose="020B0502020104020203"/>
            </a:rPr>
            <a:t>challenges that plague SAR missions and improves upon the current use cases of UAVs</a:t>
          </a:r>
          <a:endParaRPr lang="en-US"/>
        </a:p>
      </dgm:t>
    </dgm:pt>
    <dgm:pt modelId="{F77FC84A-0EB8-408F-A0D3-BAACAB76F0BC}" type="parTrans" cxnId="{EDAFFA5F-3A75-4BEB-8E23-21AE3D61DBC5}">
      <dgm:prSet/>
      <dgm:spPr/>
      <dgm:t>
        <a:bodyPr/>
        <a:lstStyle/>
        <a:p>
          <a:endParaRPr lang="en-US"/>
        </a:p>
      </dgm:t>
    </dgm:pt>
    <dgm:pt modelId="{5D575625-BCBE-4B3A-8026-F231D1D8A250}" type="sibTrans" cxnId="{EDAFFA5F-3A75-4BEB-8E23-21AE3D61DBC5}">
      <dgm:prSet/>
      <dgm:spPr/>
      <dgm:t>
        <a:bodyPr/>
        <a:lstStyle/>
        <a:p>
          <a:endParaRPr lang="en-US"/>
        </a:p>
      </dgm:t>
    </dgm:pt>
    <dgm:pt modelId="{A739F74B-1777-4108-8888-386F680D5ADD}">
      <dgm:prSet phldr="0"/>
      <dgm:spPr/>
      <dgm:t>
        <a:bodyPr/>
        <a:lstStyle/>
        <a:p>
          <a:pPr rtl="0"/>
          <a:r>
            <a:rPr lang="en-US">
              <a:latin typeface="Gill Sans MT" panose="020B0502020104020203"/>
            </a:rPr>
            <a:t>Finalize paper to garner funding and support for UAVs in SAR operations</a:t>
          </a:r>
        </a:p>
      </dgm:t>
    </dgm:pt>
    <dgm:pt modelId="{000E37F6-51CD-49DB-B5B2-61B8D87B781A}" type="parTrans" cxnId="{AA061A8F-F988-42A8-A102-454DA77716C3}">
      <dgm:prSet/>
      <dgm:spPr/>
      <dgm:t>
        <a:bodyPr/>
        <a:lstStyle/>
        <a:p>
          <a:endParaRPr lang="en-US"/>
        </a:p>
      </dgm:t>
    </dgm:pt>
    <dgm:pt modelId="{6F63C78A-FE94-4F6A-9815-2679FA5C0A17}" type="sibTrans" cxnId="{AA061A8F-F988-42A8-A102-454DA77716C3}">
      <dgm:prSet/>
      <dgm:spPr/>
      <dgm:t>
        <a:bodyPr/>
        <a:lstStyle/>
        <a:p>
          <a:endParaRPr lang="en-US"/>
        </a:p>
      </dgm:t>
    </dgm:pt>
    <dgm:pt modelId="{7B3FD60C-F44A-41C4-ACF8-FAF780B348D5}">
      <dgm:prSet phldr="0"/>
      <dgm:spPr/>
      <dgm:t>
        <a:bodyPr/>
        <a:lstStyle/>
        <a:p>
          <a:pPr rtl="0"/>
          <a:r>
            <a:rPr lang="en-US">
              <a:latin typeface="Gill Sans MT" panose="020B0502020104020203"/>
            </a:rPr>
            <a:t>Expand upon research to develop standalone drone with more sensors to best facilitate SAR operations</a:t>
          </a:r>
          <a:endParaRPr lang="en-US"/>
        </a:p>
      </dgm:t>
    </dgm:pt>
    <dgm:pt modelId="{97320B27-E1B9-4BBE-8AB7-0E20ACFA3F7A}" type="parTrans" cxnId="{6478B28B-47EB-4993-A122-1E03BCF1FC25}">
      <dgm:prSet/>
      <dgm:spPr/>
      <dgm:t>
        <a:bodyPr/>
        <a:lstStyle/>
        <a:p>
          <a:endParaRPr lang="en-US"/>
        </a:p>
      </dgm:t>
    </dgm:pt>
    <dgm:pt modelId="{94EE6B32-1E49-47FA-BF97-7A1AFF068798}" type="sibTrans" cxnId="{6478B28B-47EB-4993-A122-1E03BCF1FC25}">
      <dgm:prSet/>
      <dgm:spPr/>
      <dgm:t>
        <a:bodyPr/>
        <a:lstStyle/>
        <a:p>
          <a:endParaRPr lang="en-US"/>
        </a:p>
      </dgm:t>
    </dgm:pt>
    <dgm:pt modelId="{C7280C79-8BB7-4FF4-8ED7-15E2FA5BC0EF}">
      <dgm:prSet phldr="0"/>
      <dgm:spPr/>
      <dgm:t>
        <a:bodyPr/>
        <a:lstStyle/>
        <a:p>
          <a:pPr rtl="0"/>
          <a:endParaRPr lang="en-US">
            <a:latin typeface="Gill Sans MT" panose="020B0502020104020203"/>
          </a:endParaRPr>
        </a:p>
        <a:p>
          <a:pPr rtl="0"/>
          <a:r>
            <a:rPr lang="en-US">
              <a:latin typeface="Gill Sans MT" panose="020B0502020104020203"/>
            </a:rPr>
            <a:t>Future Direction</a:t>
          </a:r>
        </a:p>
      </dgm:t>
    </dgm:pt>
    <dgm:pt modelId="{6A2683B0-B1F0-4F57-AE94-CEDD5A894261}" type="parTrans" cxnId="{20C10AD4-FE54-4914-88C0-B3131949CA42}">
      <dgm:prSet/>
      <dgm:spPr/>
      <dgm:t>
        <a:bodyPr/>
        <a:lstStyle/>
        <a:p>
          <a:endParaRPr lang="en-US"/>
        </a:p>
      </dgm:t>
    </dgm:pt>
    <dgm:pt modelId="{38711901-4990-4EF0-B499-FE65ECAE3B9F}" type="sibTrans" cxnId="{20C10AD4-FE54-4914-88C0-B3131949CA42}">
      <dgm:prSet/>
      <dgm:spPr/>
      <dgm:t>
        <a:bodyPr/>
        <a:lstStyle/>
        <a:p>
          <a:endParaRPr lang="en-US"/>
        </a:p>
      </dgm:t>
    </dgm:pt>
    <dgm:pt modelId="{8A3E29F2-2415-4DC9-9876-6FFD605D47F5}" type="pres">
      <dgm:prSet presAssocID="{7E792FC7-A262-433D-ABE3-38142619A3F9}" presName="Name0" presStyleCnt="0">
        <dgm:presLayoutVars>
          <dgm:dir/>
          <dgm:resizeHandles val="exact"/>
        </dgm:presLayoutVars>
      </dgm:prSet>
      <dgm:spPr/>
    </dgm:pt>
    <dgm:pt modelId="{07A880F3-4DBC-4946-BE0A-02AA12F3BB85}" type="pres">
      <dgm:prSet presAssocID="{153790FB-DB61-4157-A9F4-6C809B678138}" presName="parAndChTx" presStyleLbl="node1" presStyleIdx="0" presStyleCnt="2">
        <dgm:presLayoutVars>
          <dgm:bulletEnabled val="1"/>
        </dgm:presLayoutVars>
      </dgm:prSet>
      <dgm:spPr/>
    </dgm:pt>
    <dgm:pt modelId="{5CB9F577-DA40-4634-B355-9657788D80EA}" type="pres">
      <dgm:prSet presAssocID="{5D575625-BCBE-4B3A-8026-F231D1D8A250}" presName="parAndChSpace" presStyleCnt="0"/>
      <dgm:spPr/>
    </dgm:pt>
    <dgm:pt modelId="{6E524844-17A7-4D7D-8D3B-2EE27B09BDB1}" type="pres">
      <dgm:prSet presAssocID="{C7280C79-8BB7-4FF4-8ED7-15E2FA5BC0EF}" presName="parAndChTx" presStyleLbl="node1" presStyleIdx="1" presStyleCnt="2">
        <dgm:presLayoutVars>
          <dgm:bulletEnabled val="1"/>
        </dgm:presLayoutVars>
      </dgm:prSet>
      <dgm:spPr/>
    </dgm:pt>
  </dgm:ptLst>
  <dgm:cxnLst>
    <dgm:cxn modelId="{EDAFFA5F-3A75-4BEB-8E23-21AE3D61DBC5}" srcId="{7E792FC7-A262-433D-ABE3-38142619A3F9}" destId="{153790FB-DB61-4157-A9F4-6C809B678138}" srcOrd="0" destOrd="0" parTransId="{F77FC84A-0EB8-408F-A0D3-BAACAB76F0BC}" sibTransId="{5D575625-BCBE-4B3A-8026-F231D1D8A250}"/>
    <dgm:cxn modelId="{85CF944C-650C-4F0A-A913-D35C5F7F79D7}" type="presOf" srcId="{7E792FC7-A262-433D-ABE3-38142619A3F9}" destId="{8A3E29F2-2415-4DC9-9876-6FFD605D47F5}" srcOrd="0" destOrd="0" presId="urn:microsoft.com/office/officeart/2005/8/layout/hChevron3"/>
    <dgm:cxn modelId="{6478B28B-47EB-4993-A122-1E03BCF1FC25}" srcId="{C7280C79-8BB7-4FF4-8ED7-15E2FA5BC0EF}" destId="{7B3FD60C-F44A-41C4-ACF8-FAF780B348D5}" srcOrd="1" destOrd="0" parTransId="{97320B27-E1B9-4BBE-8AB7-0E20ACFA3F7A}" sibTransId="{94EE6B32-1E49-47FA-BF97-7A1AFF068798}"/>
    <dgm:cxn modelId="{AA061A8F-F988-42A8-A102-454DA77716C3}" srcId="{C7280C79-8BB7-4FF4-8ED7-15E2FA5BC0EF}" destId="{A739F74B-1777-4108-8888-386F680D5ADD}" srcOrd="0" destOrd="0" parTransId="{000E37F6-51CD-49DB-B5B2-61B8D87B781A}" sibTransId="{6F63C78A-FE94-4F6A-9815-2679FA5C0A17}"/>
    <dgm:cxn modelId="{A06F6393-3753-45DD-A5CE-548328DA2831}" type="presOf" srcId="{153790FB-DB61-4157-A9F4-6C809B678138}" destId="{07A880F3-4DBC-4946-BE0A-02AA12F3BB85}" srcOrd="0" destOrd="0" presId="urn:microsoft.com/office/officeart/2005/8/layout/hChevron3"/>
    <dgm:cxn modelId="{49907894-2075-49E6-88DA-14A8EC10E1CF}" type="presOf" srcId="{A739F74B-1777-4108-8888-386F680D5ADD}" destId="{6E524844-17A7-4D7D-8D3B-2EE27B09BDB1}" srcOrd="0" destOrd="1" presId="urn:microsoft.com/office/officeart/2005/8/layout/hChevron3"/>
    <dgm:cxn modelId="{5C2F6BA3-2B10-4E39-95D2-64093B031483}" type="presOf" srcId="{7B3FD60C-F44A-41C4-ACF8-FAF780B348D5}" destId="{6E524844-17A7-4D7D-8D3B-2EE27B09BDB1}" srcOrd="0" destOrd="2" presId="urn:microsoft.com/office/officeart/2005/8/layout/hChevron3"/>
    <dgm:cxn modelId="{20C10AD4-FE54-4914-88C0-B3131949CA42}" srcId="{7E792FC7-A262-433D-ABE3-38142619A3F9}" destId="{C7280C79-8BB7-4FF4-8ED7-15E2FA5BC0EF}" srcOrd="1" destOrd="0" parTransId="{6A2683B0-B1F0-4F57-AE94-CEDD5A894261}" sibTransId="{38711901-4990-4EF0-B499-FE65ECAE3B9F}"/>
    <dgm:cxn modelId="{EC6C95F0-85B5-4A55-BD9E-B7E86B0C3B45}" type="presOf" srcId="{C7280C79-8BB7-4FF4-8ED7-15E2FA5BC0EF}" destId="{6E524844-17A7-4D7D-8D3B-2EE27B09BDB1}" srcOrd="0" destOrd="0" presId="urn:microsoft.com/office/officeart/2005/8/layout/hChevron3"/>
    <dgm:cxn modelId="{3E8F7ADD-FB69-481D-9735-F1D834B7D0CA}" type="presParOf" srcId="{8A3E29F2-2415-4DC9-9876-6FFD605D47F5}" destId="{07A880F3-4DBC-4946-BE0A-02AA12F3BB85}" srcOrd="0" destOrd="0" presId="urn:microsoft.com/office/officeart/2005/8/layout/hChevron3"/>
    <dgm:cxn modelId="{0824EE1B-B9D9-46FC-9807-B03D0714549F}" type="presParOf" srcId="{8A3E29F2-2415-4DC9-9876-6FFD605D47F5}" destId="{5CB9F577-DA40-4634-B355-9657788D80EA}" srcOrd="1" destOrd="0" presId="urn:microsoft.com/office/officeart/2005/8/layout/hChevron3"/>
    <dgm:cxn modelId="{A8D2C735-B1CE-4187-BBC5-CE54D8870989}" type="presParOf" srcId="{8A3E29F2-2415-4DC9-9876-6FFD605D47F5}" destId="{6E524844-17A7-4D7D-8D3B-2EE27B09BDB1}" srcOrd="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8ACF13-7228-B349-8C6B-8B39B51285A5}">
      <dsp:nvSpPr>
        <dsp:cNvPr id="0" name=""/>
        <dsp:cNvSpPr/>
      </dsp:nvSpPr>
      <dsp:spPr>
        <a:xfrm>
          <a:off x="0" y="1623"/>
          <a:ext cx="96043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B354F3-42FA-3B48-B3D8-B8FB47C0B9BF}">
      <dsp:nvSpPr>
        <dsp:cNvPr id="0" name=""/>
        <dsp:cNvSpPr/>
      </dsp:nvSpPr>
      <dsp:spPr>
        <a:xfrm>
          <a:off x="0" y="1623"/>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defRPr cap="all"/>
          </a:pPr>
          <a:r>
            <a:rPr lang="en-US" sz="2400" kern="1200"/>
            <a:t>Key Terms &amp; Research Journey</a:t>
          </a:r>
        </a:p>
      </dsp:txBody>
      <dsp:txXfrm>
        <a:off x="0" y="1623"/>
        <a:ext cx="9604375" cy="553541"/>
      </dsp:txXfrm>
    </dsp:sp>
    <dsp:sp modelId="{0DABBD35-D252-B241-BA14-6C6C7D6DAA4F}">
      <dsp:nvSpPr>
        <dsp:cNvPr id="0" name=""/>
        <dsp:cNvSpPr/>
      </dsp:nvSpPr>
      <dsp:spPr>
        <a:xfrm>
          <a:off x="0" y="555164"/>
          <a:ext cx="96043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A985EB-952B-6841-AB92-E618135CC554}">
      <dsp:nvSpPr>
        <dsp:cNvPr id="0" name=""/>
        <dsp:cNvSpPr/>
      </dsp:nvSpPr>
      <dsp:spPr>
        <a:xfrm>
          <a:off x="0" y="555164"/>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defRPr cap="all"/>
          </a:pPr>
          <a:r>
            <a:rPr lang="en-US" sz="2400" kern="1200"/>
            <a:t>Motivation &amp; Problem</a:t>
          </a:r>
        </a:p>
      </dsp:txBody>
      <dsp:txXfrm>
        <a:off x="0" y="555164"/>
        <a:ext cx="9604375" cy="553541"/>
      </dsp:txXfrm>
    </dsp:sp>
    <dsp:sp modelId="{2375BAE4-896C-E148-8273-3CA358209F14}">
      <dsp:nvSpPr>
        <dsp:cNvPr id="0" name=""/>
        <dsp:cNvSpPr/>
      </dsp:nvSpPr>
      <dsp:spPr>
        <a:xfrm>
          <a:off x="0" y="1108705"/>
          <a:ext cx="96043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607F6A-5F42-BC48-A046-9A9CBD09401B}">
      <dsp:nvSpPr>
        <dsp:cNvPr id="0" name=""/>
        <dsp:cNvSpPr/>
      </dsp:nvSpPr>
      <dsp:spPr>
        <a:xfrm>
          <a:off x="0" y="1108705"/>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defRPr cap="all"/>
          </a:pPr>
          <a:r>
            <a:rPr lang="en-US" sz="2400" kern="1200"/>
            <a:t>Background &amp; related works</a:t>
          </a:r>
        </a:p>
      </dsp:txBody>
      <dsp:txXfrm>
        <a:off x="0" y="1108705"/>
        <a:ext cx="9604375" cy="553541"/>
      </dsp:txXfrm>
    </dsp:sp>
    <dsp:sp modelId="{C6F0D3FF-193E-7745-ACED-047FA30ABBCE}">
      <dsp:nvSpPr>
        <dsp:cNvPr id="0" name=""/>
        <dsp:cNvSpPr/>
      </dsp:nvSpPr>
      <dsp:spPr>
        <a:xfrm>
          <a:off x="0" y="1662246"/>
          <a:ext cx="9604375"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9F66E1-3186-A942-B26D-6E57CF5E742A}">
      <dsp:nvSpPr>
        <dsp:cNvPr id="0" name=""/>
        <dsp:cNvSpPr/>
      </dsp:nvSpPr>
      <dsp:spPr>
        <a:xfrm>
          <a:off x="0" y="1662247"/>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defRPr cap="all"/>
          </a:pPr>
          <a:r>
            <a:rPr lang="en-US" sz="2400" kern="1200"/>
            <a:t>Model design &amp; Implementation</a:t>
          </a:r>
        </a:p>
      </dsp:txBody>
      <dsp:txXfrm>
        <a:off x="0" y="1662247"/>
        <a:ext cx="9604375" cy="553541"/>
      </dsp:txXfrm>
    </dsp:sp>
    <dsp:sp modelId="{E94B58C3-E24F-B146-AFC6-78FE7167FEA9}">
      <dsp:nvSpPr>
        <dsp:cNvPr id="0" name=""/>
        <dsp:cNvSpPr/>
      </dsp:nvSpPr>
      <dsp:spPr>
        <a:xfrm>
          <a:off x="0" y="2215788"/>
          <a:ext cx="9604375" cy="0"/>
        </a:xfrm>
        <a:prstGeom prst="line">
          <a:avLst/>
        </a:prstGeom>
        <a:solidFill>
          <a:schemeClr val="accent6">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48019A-4E0A-A145-8805-88AFA8B5DE77}">
      <dsp:nvSpPr>
        <dsp:cNvPr id="0" name=""/>
        <dsp:cNvSpPr/>
      </dsp:nvSpPr>
      <dsp:spPr>
        <a:xfrm>
          <a:off x="0" y="2215788"/>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100000"/>
            </a:lnSpc>
            <a:spcBef>
              <a:spcPct val="0"/>
            </a:spcBef>
            <a:spcAft>
              <a:spcPct val="35000"/>
            </a:spcAft>
            <a:buNone/>
            <a:defRPr cap="all"/>
          </a:pPr>
          <a:r>
            <a:rPr lang="en-US" sz="2400" kern="1200"/>
            <a:t>Experiment &amp; results discussion</a:t>
          </a:r>
        </a:p>
      </dsp:txBody>
      <dsp:txXfrm>
        <a:off x="0" y="2215788"/>
        <a:ext cx="9604375" cy="553541"/>
      </dsp:txXfrm>
    </dsp:sp>
    <dsp:sp modelId="{0CB611E0-58DF-DB40-9AB9-13D09E87DE35}">
      <dsp:nvSpPr>
        <dsp:cNvPr id="0" name=""/>
        <dsp:cNvSpPr/>
      </dsp:nvSpPr>
      <dsp:spPr>
        <a:xfrm>
          <a:off x="0" y="2769329"/>
          <a:ext cx="96043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4DA8163-579F-074F-A54C-82FEB1B27305}">
      <dsp:nvSpPr>
        <dsp:cNvPr id="0" name=""/>
        <dsp:cNvSpPr/>
      </dsp:nvSpPr>
      <dsp:spPr>
        <a:xfrm>
          <a:off x="0" y="2769329"/>
          <a:ext cx="9604375" cy="553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t>CONCLUSION &amp; FUTURE DIRECTION</a:t>
          </a:r>
        </a:p>
      </dsp:txBody>
      <dsp:txXfrm>
        <a:off x="0" y="2769329"/>
        <a:ext cx="9604375" cy="5535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5F9925-2D9E-4D7D-AAE2-03DE833CF92D}">
      <dsp:nvSpPr>
        <dsp:cNvPr id="0" name=""/>
        <dsp:cNvSpPr/>
      </dsp:nvSpPr>
      <dsp:spPr>
        <a:xfrm>
          <a:off x="331208" y="851222"/>
          <a:ext cx="1027230" cy="102723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0E54FC-32FA-4143-B39B-FE2DC6ABE456}">
      <dsp:nvSpPr>
        <dsp:cNvPr id="0" name=""/>
        <dsp:cNvSpPr/>
      </dsp:nvSpPr>
      <dsp:spPr>
        <a:xfrm>
          <a:off x="550126" y="1070140"/>
          <a:ext cx="589394" cy="589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2275D7A-0473-4E74-AB6E-302CB59E9B20}">
      <dsp:nvSpPr>
        <dsp:cNvPr id="0" name=""/>
        <dsp:cNvSpPr/>
      </dsp:nvSpPr>
      <dsp:spPr>
        <a:xfrm>
          <a:off x="2832" y="2198410"/>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UAV: Unmanned Aerial Vehicle</a:t>
          </a:r>
        </a:p>
      </dsp:txBody>
      <dsp:txXfrm>
        <a:off x="2832" y="2198410"/>
        <a:ext cx="1683984" cy="673593"/>
      </dsp:txXfrm>
    </dsp:sp>
    <dsp:sp modelId="{A5A6F530-0448-4A86-847D-6FDF40C8859F}">
      <dsp:nvSpPr>
        <dsp:cNvPr id="0" name=""/>
        <dsp:cNvSpPr/>
      </dsp:nvSpPr>
      <dsp:spPr>
        <a:xfrm>
          <a:off x="2309890" y="851222"/>
          <a:ext cx="1027230" cy="102723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89ED1D-A328-4102-802D-3067F1780065}">
      <dsp:nvSpPr>
        <dsp:cNvPr id="0" name=""/>
        <dsp:cNvSpPr/>
      </dsp:nvSpPr>
      <dsp:spPr>
        <a:xfrm>
          <a:off x="2528808" y="1070140"/>
          <a:ext cx="589394" cy="589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510833A-D69A-4210-AA8B-F1A91D4D1DCE}">
      <dsp:nvSpPr>
        <dsp:cNvPr id="0" name=""/>
        <dsp:cNvSpPr/>
      </dsp:nvSpPr>
      <dsp:spPr>
        <a:xfrm>
          <a:off x="1981513" y="2198410"/>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RAT: Radio Access Technology</a:t>
          </a:r>
        </a:p>
      </dsp:txBody>
      <dsp:txXfrm>
        <a:off x="1981513" y="2198410"/>
        <a:ext cx="1683984" cy="673593"/>
      </dsp:txXfrm>
    </dsp:sp>
    <dsp:sp modelId="{63B95857-57E6-4675-AA29-5A351056AA0E}">
      <dsp:nvSpPr>
        <dsp:cNvPr id="0" name=""/>
        <dsp:cNvSpPr/>
      </dsp:nvSpPr>
      <dsp:spPr>
        <a:xfrm>
          <a:off x="4288572" y="851222"/>
          <a:ext cx="1027230" cy="102723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D780A2-6CBC-4E0F-853B-66A165060BA3}">
      <dsp:nvSpPr>
        <dsp:cNvPr id="0" name=""/>
        <dsp:cNvSpPr/>
      </dsp:nvSpPr>
      <dsp:spPr>
        <a:xfrm>
          <a:off x="4507490" y="1070140"/>
          <a:ext cx="589394" cy="589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FAD4085-FCD5-4404-BC36-6E111B68BBCA}">
      <dsp:nvSpPr>
        <dsp:cNvPr id="0" name=""/>
        <dsp:cNvSpPr/>
      </dsp:nvSpPr>
      <dsp:spPr>
        <a:xfrm>
          <a:off x="3960195" y="2198410"/>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MEC: Mobile Edge Computing</a:t>
          </a:r>
        </a:p>
      </dsp:txBody>
      <dsp:txXfrm>
        <a:off x="3960195" y="2198410"/>
        <a:ext cx="1683984" cy="673593"/>
      </dsp:txXfrm>
    </dsp:sp>
    <dsp:sp modelId="{7FD00DE0-478C-449F-B4F2-FA8689891E71}">
      <dsp:nvSpPr>
        <dsp:cNvPr id="0" name=""/>
        <dsp:cNvSpPr/>
      </dsp:nvSpPr>
      <dsp:spPr>
        <a:xfrm>
          <a:off x="6267253" y="851222"/>
          <a:ext cx="1027230" cy="102723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00A396-8D15-471C-A8DB-C70B3E2D0338}">
      <dsp:nvSpPr>
        <dsp:cNvPr id="0" name=""/>
        <dsp:cNvSpPr/>
      </dsp:nvSpPr>
      <dsp:spPr>
        <a:xfrm>
          <a:off x="6486171" y="1070140"/>
          <a:ext cx="589394" cy="5893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3A6EF92-E7EA-49B2-BD9C-C746000C45CC}">
      <dsp:nvSpPr>
        <dsp:cNvPr id="0" name=""/>
        <dsp:cNvSpPr/>
      </dsp:nvSpPr>
      <dsp:spPr>
        <a:xfrm>
          <a:off x="5938876" y="2198410"/>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LBPH: Local Binary Pattern Histogram</a:t>
          </a:r>
        </a:p>
      </dsp:txBody>
      <dsp:txXfrm>
        <a:off x="5938876" y="2198410"/>
        <a:ext cx="1683984" cy="673593"/>
      </dsp:txXfrm>
    </dsp:sp>
    <dsp:sp modelId="{5A85222F-F0A0-4706-8F3E-90D25B54BA41}">
      <dsp:nvSpPr>
        <dsp:cNvPr id="0" name=""/>
        <dsp:cNvSpPr/>
      </dsp:nvSpPr>
      <dsp:spPr>
        <a:xfrm>
          <a:off x="8245935" y="851222"/>
          <a:ext cx="1027230" cy="102723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03D569-796B-42FB-9780-1FB6F2F26050}">
      <dsp:nvSpPr>
        <dsp:cNvPr id="0" name=""/>
        <dsp:cNvSpPr/>
      </dsp:nvSpPr>
      <dsp:spPr>
        <a:xfrm>
          <a:off x="8464853" y="1070140"/>
          <a:ext cx="589394" cy="5893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EE773C6-8B94-402D-844E-3D1BA12E363B}">
      <dsp:nvSpPr>
        <dsp:cNvPr id="0" name=""/>
        <dsp:cNvSpPr/>
      </dsp:nvSpPr>
      <dsp:spPr>
        <a:xfrm>
          <a:off x="7917558" y="2198410"/>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VAS: Value Added Services</a:t>
          </a:r>
        </a:p>
      </dsp:txBody>
      <dsp:txXfrm>
        <a:off x="7917558" y="2198410"/>
        <a:ext cx="1683984" cy="673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ABE811-E2C8-47AF-A409-CF203E6F1779}">
      <dsp:nvSpPr>
        <dsp:cNvPr id="0" name=""/>
        <dsp:cNvSpPr/>
      </dsp:nvSpPr>
      <dsp:spPr>
        <a:xfrm>
          <a:off x="331208" y="651856"/>
          <a:ext cx="1027230" cy="102723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BACEC9-D7ED-4C50-B82E-112E5F3CEB75}">
      <dsp:nvSpPr>
        <dsp:cNvPr id="0" name=""/>
        <dsp:cNvSpPr/>
      </dsp:nvSpPr>
      <dsp:spPr>
        <a:xfrm>
          <a:off x="550126" y="870774"/>
          <a:ext cx="589394" cy="589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9BEE783-826B-4BE8-9A7A-971D34554751}">
      <dsp:nvSpPr>
        <dsp:cNvPr id="0" name=""/>
        <dsp:cNvSpPr/>
      </dsp:nvSpPr>
      <dsp:spPr>
        <a:xfrm>
          <a:off x="2832" y="1999043"/>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latin typeface="Gill Sans MT" panose="020B0502020104020203"/>
            </a:rPr>
            <a:t>IoT</a:t>
          </a:r>
          <a:r>
            <a:rPr lang="en-US" sz="1500" kern="1200"/>
            <a:t>: Internet of Things</a:t>
          </a:r>
        </a:p>
      </dsp:txBody>
      <dsp:txXfrm>
        <a:off x="2832" y="1999043"/>
        <a:ext cx="1683984" cy="673593"/>
      </dsp:txXfrm>
    </dsp:sp>
    <dsp:sp modelId="{9B4402EC-8D27-499B-9ECD-E74F3B420F39}">
      <dsp:nvSpPr>
        <dsp:cNvPr id="0" name=""/>
        <dsp:cNvSpPr/>
      </dsp:nvSpPr>
      <dsp:spPr>
        <a:xfrm>
          <a:off x="2309890" y="651856"/>
          <a:ext cx="1027230" cy="102723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DE49C4-EA37-4DF2-B698-86269E313829}">
      <dsp:nvSpPr>
        <dsp:cNvPr id="0" name=""/>
        <dsp:cNvSpPr/>
      </dsp:nvSpPr>
      <dsp:spPr>
        <a:xfrm>
          <a:off x="2528808" y="870774"/>
          <a:ext cx="589394" cy="589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B82CFF-3705-4779-AC8F-FC163FE6A1D3}">
      <dsp:nvSpPr>
        <dsp:cNvPr id="0" name=""/>
        <dsp:cNvSpPr/>
      </dsp:nvSpPr>
      <dsp:spPr>
        <a:xfrm>
          <a:off x="1981513" y="1999043"/>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FANET: Flying Ad Hoc Network</a:t>
          </a:r>
        </a:p>
      </dsp:txBody>
      <dsp:txXfrm>
        <a:off x="1981513" y="1999043"/>
        <a:ext cx="1683984" cy="673593"/>
      </dsp:txXfrm>
    </dsp:sp>
    <dsp:sp modelId="{BC31DD83-1745-42D1-BB08-72C485701F33}">
      <dsp:nvSpPr>
        <dsp:cNvPr id="0" name=""/>
        <dsp:cNvSpPr/>
      </dsp:nvSpPr>
      <dsp:spPr>
        <a:xfrm>
          <a:off x="4288572" y="651856"/>
          <a:ext cx="1027230" cy="102723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A79DBC-8777-454F-900C-DCCB8639292B}">
      <dsp:nvSpPr>
        <dsp:cNvPr id="0" name=""/>
        <dsp:cNvSpPr/>
      </dsp:nvSpPr>
      <dsp:spPr>
        <a:xfrm>
          <a:off x="4507490" y="870774"/>
          <a:ext cx="589394" cy="589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5C9484D-32B7-453B-8320-20132B4ED480}">
      <dsp:nvSpPr>
        <dsp:cNvPr id="0" name=""/>
        <dsp:cNvSpPr/>
      </dsp:nvSpPr>
      <dsp:spPr>
        <a:xfrm>
          <a:off x="3960195" y="1999043"/>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SO: System Orchestrator</a:t>
          </a:r>
        </a:p>
      </dsp:txBody>
      <dsp:txXfrm>
        <a:off x="3960195" y="1999043"/>
        <a:ext cx="1683984" cy="673593"/>
      </dsp:txXfrm>
    </dsp:sp>
    <dsp:sp modelId="{F26AAFD3-BF60-493A-ADAC-DF4651153F41}">
      <dsp:nvSpPr>
        <dsp:cNvPr id="0" name=""/>
        <dsp:cNvSpPr/>
      </dsp:nvSpPr>
      <dsp:spPr>
        <a:xfrm>
          <a:off x="6267253" y="651856"/>
          <a:ext cx="1027230" cy="102723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A3907E-907E-48C9-9169-74E84AA072FC}">
      <dsp:nvSpPr>
        <dsp:cNvPr id="0" name=""/>
        <dsp:cNvSpPr/>
      </dsp:nvSpPr>
      <dsp:spPr>
        <a:xfrm>
          <a:off x="6486171" y="870774"/>
          <a:ext cx="589394" cy="5893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1FF791F-3861-499C-B9ED-9F248C1F8342}">
      <dsp:nvSpPr>
        <dsp:cNvPr id="0" name=""/>
        <dsp:cNvSpPr/>
      </dsp:nvSpPr>
      <dsp:spPr>
        <a:xfrm>
          <a:off x="5938876" y="1999043"/>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GCS: Ground Control Station</a:t>
          </a:r>
        </a:p>
      </dsp:txBody>
      <dsp:txXfrm>
        <a:off x="5938876" y="1999043"/>
        <a:ext cx="1683984" cy="673593"/>
      </dsp:txXfrm>
    </dsp:sp>
    <dsp:sp modelId="{F8701F45-0DE6-43F5-8057-5D55A453D2C8}">
      <dsp:nvSpPr>
        <dsp:cNvPr id="0" name=""/>
        <dsp:cNvSpPr/>
      </dsp:nvSpPr>
      <dsp:spPr>
        <a:xfrm>
          <a:off x="8245935" y="651856"/>
          <a:ext cx="1027230" cy="102723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867D7A-963D-4AC7-94C6-A1C84F57F17E}">
      <dsp:nvSpPr>
        <dsp:cNvPr id="0" name=""/>
        <dsp:cNvSpPr/>
      </dsp:nvSpPr>
      <dsp:spPr>
        <a:xfrm>
          <a:off x="8464853" y="870774"/>
          <a:ext cx="589394" cy="5893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62AD29-CB67-4233-8EE4-BD2715DECA4F}">
      <dsp:nvSpPr>
        <dsp:cNvPr id="0" name=""/>
        <dsp:cNvSpPr/>
      </dsp:nvSpPr>
      <dsp:spPr>
        <a:xfrm>
          <a:off x="7917558" y="1999043"/>
          <a:ext cx="1683984" cy="673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LOS: Line of Sight</a:t>
          </a:r>
        </a:p>
      </dsp:txBody>
      <dsp:txXfrm>
        <a:off x="7917558" y="1999043"/>
        <a:ext cx="1683984" cy="673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FA96B7-9C94-497D-9FC9-74B443DA1CE0}">
      <dsp:nvSpPr>
        <dsp:cNvPr id="0" name=""/>
        <dsp:cNvSpPr/>
      </dsp:nvSpPr>
      <dsp:spPr>
        <a:xfrm rot="16200000">
          <a:off x="740745" y="1308001"/>
          <a:ext cx="372322" cy="1107223"/>
        </a:xfrm>
        <a:prstGeom prst="round2Same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19 Oct. 2023</a:t>
          </a:r>
        </a:p>
      </dsp:txBody>
      <dsp:txXfrm rot="5400000">
        <a:off x="391470" y="1693627"/>
        <a:ext cx="1089048" cy="335972"/>
      </dsp:txXfrm>
    </dsp:sp>
    <dsp:sp modelId="{0B90847A-5432-4F89-B932-1A318F12893F}">
      <dsp:nvSpPr>
        <dsp:cNvPr id="0" name=""/>
        <dsp:cNvSpPr/>
      </dsp:nvSpPr>
      <dsp:spPr>
        <a:xfrm>
          <a:off x="4220" y="0"/>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Start of UAV Use Case Research</a:t>
          </a:r>
        </a:p>
      </dsp:txBody>
      <dsp:txXfrm>
        <a:off x="4220" y="0"/>
        <a:ext cx="1845371" cy="1303129"/>
      </dsp:txXfrm>
    </dsp:sp>
    <dsp:sp modelId="{755ED3DC-5D9E-43DA-B0B0-3ED30A3A4C56}">
      <dsp:nvSpPr>
        <dsp:cNvPr id="0" name=""/>
        <dsp:cNvSpPr/>
      </dsp:nvSpPr>
      <dsp:spPr>
        <a:xfrm>
          <a:off x="926906" y="1377593"/>
          <a:ext cx="0" cy="297858"/>
        </a:xfrm>
        <a:prstGeom prst="line">
          <a:avLst/>
        </a:prstGeom>
        <a:noFill/>
        <a:ln w="9525"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CAC2118-9EE4-4A1D-9109-2DAE855F7152}">
      <dsp:nvSpPr>
        <dsp:cNvPr id="0" name=""/>
        <dsp:cNvSpPr/>
      </dsp:nvSpPr>
      <dsp:spPr>
        <a:xfrm>
          <a:off x="889674" y="1303129"/>
          <a:ext cx="74464" cy="74464"/>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5800AD-0D56-4B16-A72F-7D6413D6B928}">
      <dsp:nvSpPr>
        <dsp:cNvPr id="0" name=""/>
        <dsp:cNvSpPr/>
      </dsp:nvSpPr>
      <dsp:spPr>
        <a:xfrm>
          <a:off x="1480518" y="1675452"/>
          <a:ext cx="1107223" cy="372322"/>
        </a:xfrm>
        <a:prstGeom prst="rect">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22 Oct. 2023</a:t>
          </a:r>
        </a:p>
      </dsp:txBody>
      <dsp:txXfrm>
        <a:off x="1480518" y="1675452"/>
        <a:ext cx="1107223" cy="372322"/>
      </dsp:txXfrm>
    </dsp:sp>
    <dsp:sp modelId="{D8B35D55-E366-4931-9165-2081CC24D148}">
      <dsp:nvSpPr>
        <dsp:cNvPr id="0" name=""/>
        <dsp:cNvSpPr/>
      </dsp:nvSpPr>
      <dsp:spPr>
        <a:xfrm>
          <a:off x="1111443" y="2420097"/>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Start of UAV System Research</a:t>
          </a:r>
        </a:p>
      </dsp:txBody>
      <dsp:txXfrm>
        <a:off x="1111443" y="2420097"/>
        <a:ext cx="1845371" cy="1303129"/>
      </dsp:txXfrm>
    </dsp:sp>
    <dsp:sp modelId="{C8768458-3F17-4655-B088-A7E9FACB8B2E}">
      <dsp:nvSpPr>
        <dsp:cNvPr id="0" name=""/>
        <dsp:cNvSpPr/>
      </dsp:nvSpPr>
      <dsp:spPr>
        <a:xfrm>
          <a:off x="2034129" y="2047774"/>
          <a:ext cx="0" cy="297858"/>
        </a:xfrm>
        <a:prstGeom prst="line">
          <a:avLst/>
        </a:prstGeom>
        <a:noFill/>
        <a:ln w="9525" cap="flat"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4FF1E22-4F63-4247-A60D-171F24D0BBD6}">
      <dsp:nvSpPr>
        <dsp:cNvPr id="0" name=""/>
        <dsp:cNvSpPr/>
      </dsp:nvSpPr>
      <dsp:spPr>
        <a:xfrm>
          <a:off x="1996897" y="2345633"/>
          <a:ext cx="74464" cy="74464"/>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6405D1-76B4-4305-81D1-8EC3B034E900}">
      <dsp:nvSpPr>
        <dsp:cNvPr id="0" name=""/>
        <dsp:cNvSpPr/>
      </dsp:nvSpPr>
      <dsp:spPr>
        <a:xfrm>
          <a:off x="2587741" y="1675452"/>
          <a:ext cx="1107223" cy="372322"/>
        </a:xfrm>
        <a:prstGeom prst="rect">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16 Nov. 2023</a:t>
          </a:r>
        </a:p>
      </dsp:txBody>
      <dsp:txXfrm>
        <a:off x="2587741" y="1675452"/>
        <a:ext cx="1107223" cy="372322"/>
      </dsp:txXfrm>
    </dsp:sp>
    <dsp:sp modelId="{8BC68813-38B4-48B8-9347-6A795A746003}">
      <dsp:nvSpPr>
        <dsp:cNvPr id="0" name=""/>
        <dsp:cNvSpPr/>
      </dsp:nvSpPr>
      <dsp:spPr>
        <a:xfrm>
          <a:off x="2218666" y="0"/>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Progress Check Point</a:t>
          </a:r>
        </a:p>
      </dsp:txBody>
      <dsp:txXfrm>
        <a:off x="2218666" y="0"/>
        <a:ext cx="1845371" cy="1303129"/>
      </dsp:txXfrm>
    </dsp:sp>
    <dsp:sp modelId="{ACC70AEB-A9F1-40EA-BB14-E6B28A06C22E}">
      <dsp:nvSpPr>
        <dsp:cNvPr id="0" name=""/>
        <dsp:cNvSpPr/>
      </dsp:nvSpPr>
      <dsp:spPr>
        <a:xfrm>
          <a:off x="3141352" y="1377593"/>
          <a:ext cx="0" cy="297858"/>
        </a:xfrm>
        <a:prstGeom prst="line">
          <a:avLst/>
        </a:prstGeom>
        <a:noFill/>
        <a:ln w="9525" cap="flat"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564275-0527-412D-BF99-E4D1B337B6DC}">
      <dsp:nvSpPr>
        <dsp:cNvPr id="0" name=""/>
        <dsp:cNvSpPr/>
      </dsp:nvSpPr>
      <dsp:spPr>
        <a:xfrm>
          <a:off x="3104120" y="1303129"/>
          <a:ext cx="74464" cy="74464"/>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0BCED8-7C03-44DA-94C1-FFC3FB4F8C3A}">
      <dsp:nvSpPr>
        <dsp:cNvPr id="0" name=""/>
        <dsp:cNvSpPr/>
      </dsp:nvSpPr>
      <dsp:spPr>
        <a:xfrm>
          <a:off x="3694964" y="1675452"/>
          <a:ext cx="1107223" cy="372322"/>
        </a:xfrm>
        <a:prstGeom prst="rect">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19 Nov. 2023</a:t>
          </a:r>
        </a:p>
      </dsp:txBody>
      <dsp:txXfrm>
        <a:off x="3694964" y="1675452"/>
        <a:ext cx="1107223" cy="372322"/>
      </dsp:txXfrm>
    </dsp:sp>
    <dsp:sp modelId="{15F8AA51-746D-4999-B48F-5C1D095F6B43}">
      <dsp:nvSpPr>
        <dsp:cNvPr id="0" name=""/>
        <dsp:cNvSpPr/>
      </dsp:nvSpPr>
      <dsp:spPr>
        <a:xfrm>
          <a:off x="3325890" y="2420097"/>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latin typeface="Gill Sans MT" panose="020B0502020104020203"/>
            </a:rPr>
            <a:t>Finalized</a:t>
          </a:r>
          <a:r>
            <a:rPr lang="en-US" sz="1100" kern="1200"/>
            <a:t> Research</a:t>
          </a:r>
        </a:p>
      </dsp:txBody>
      <dsp:txXfrm>
        <a:off x="3325890" y="2420097"/>
        <a:ext cx="1845371" cy="1303129"/>
      </dsp:txXfrm>
    </dsp:sp>
    <dsp:sp modelId="{792E84B0-0459-41B1-95DA-CB028035C0FA}">
      <dsp:nvSpPr>
        <dsp:cNvPr id="0" name=""/>
        <dsp:cNvSpPr/>
      </dsp:nvSpPr>
      <dsp:spPr>
        <a:xfrm>
          <a:off x="4248575" y="2047774"/>
          <a:ext cx="0" cy="297858"/>
        </a:xfrm>
        <a:prstGeom prst="line">
          <a:avLst/>
        </a:prstGeom>
        <a:noFill/>
        <a:ln w="9525" cap="flat" cmpd="sng" algn="ctr">
          <a:solidFill>
            <a:schemeClr val="accent6">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C3F5B53-D8B7-4C5B-8B09-6DC6394CB718}">
      <dsp:nvSpPr>
        <dsp:cNvPr id="0" name=""/>
        <dsp:cNvSpPr/>
      </dsp:nvSpPr>
      <dsp:spPr>
        <a:xfrm>
          <a:off x="4211343" y="2345633"/>
          <a:ext cx="74464" cy="74464"/>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CE693B-9E24-43FD-BB1D-FBB342C3FA05}">
      <dsp:nvSpPr>
        <dsp:cNvPr id="0" name=""/>
        <dsp:cNvSpPr/>
      </dsp:nvSpPr>
      <dsp:spPr>
        <a:xfrm>
          <a:off x="4802187" y="1675452"/>
          <a:ext cx="1107223" cy="372322"/>
        </a:xfrm>
        <a:prstGeom prst="rect">
          <a:avLst/>
        </a:prstGeom>
        <a:solidFill>
          <a:schemeClr val="accent6">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24 Nov. 2023</a:t>
          </a:r>
        </a:p>
      </dsp:txBody>
      <dsp:txXfrm>
        <a:off x="4802187" y="1675452"/>
        <a:ext cx="1107223" cy="372322"/>
      </dsp:txXfrm>
    </dsp:sp>
    <dsp:sp modelId="{FB3FA39B-628C-4985-931E-47080FB44550}">
      <dsp:nvSpPr>
        <dsp:cNvPr id="0" name=""/>
        <dsp:cNvSpPr/>
      </dsp:nvSpPr>
      <dsp:spPr>
        <a:xfrm>
          <a:off x="4433113" y="0"/>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Finalized UAV</a:t>
          </a:r>
          <a:r>
            <a:rPr lang="en-US" sz="1100" kern="1200"/>
            <a:t> System</a:t>
          </a:r>
        </a:p>
      </dsp:txBody>
      <dsp:txXfrm>
        <a:off x="4433113" y="0"/>
        <a:ext cx="1845371" cy="1303129"/>
      </dsp:txXfrm>
    </dsp:sp>
    <dsp:sp modelId="{2B58650C-44B0-4B78-B213-2232B4C993E0}">
      <dsp:nvSpPr>
        <dsp:cNvPr id="0" name=""/>
        <dsp:cNvSpPr/>
      </dsp:nvSpPr>
      <dsp:spPr>
        <a:xfrm>
          <a:off x="5355799" y="1377593"/>
          <a:ext cx="0" cy="297858"/>
        </a:xfrm>
        <a:prstGeom prst="line">
          <a:avLst/>
        </a:prstGeom>
        <a:noFill/>
        <a:ln w="9525"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E104994-D1F9-446D-9548-565208FAEB1F}">
      <dsp:nvSpPr>
        <dsp:cNvPr id="0" name=""/>
        <dsp:cNvSpPr/>
      </dsp:nvSpPr>
      <dsp:spPr>
        <a:xfrm>
          <a:off x="5318566" y="1303129"/>
          <a:ext cx="74464" cy="74464"/>
        </a:xfrm>
        <a:prstGeom prst="ellipse">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EDE737-653E-45F3-8DEB-AFCAEB176EC0}">
      <dsp:nvSpPr>
        <dsp:cNvPr id="0" name=""/>
        <dsp:cNvSpPr/>
      </dsp:nvSpPr>
      <dsp:spPr>
        <a:xfrm>
          <a:off x="5909410" y="1675452"/>
          <a:ext cx="1107223" cy="372322"/>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28 Nov. 2023</a:t>
          </a:r>
        </a:p>
      </dsp:txBody>
      <dsp:txXfrm>
        <a:off x="5909410" y="1675452"/>
        <a:ext cx="1107223" cy="372322"/>
      </dsp:txXfrm>
    </dsp:sp>
    <dsp:sp modelId="{1AC953E5-E82A-44EE-824D-0E9EA9AA6718}">
      <dsp:nvSpPr>
        <dsp:cNvPr id="0" name=""/>
        <dsp:cNvSpPr/>
      </dsp:nvSpPr>
      <dsp:spPr>
        <a:xfrm>
          <a:off x="5540336" y="2420097"/>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Integrated Image</a:t>
          </a:r>
          <a:r>
            <a:rPr lang="en-US" sz="1100" kern="1200"/>
            <a:t> Recognition Software and Drone Camera</a:t>
          </a:r>
        </a:p>
      </dsp:txBody>
      <dsp:txXfrm>
        <a:off x="5540336" y="2420097"/>
        <a:ext cx="1845371" cy="1303129"/>
      </dsp:txXfrm>
    </dsp:sp>
    <dsp:sp modelId="{FAD65EEF-9517-460F-B713-E510F6AC21CB}">
      <dsp:nvSpPr>
        <dsp:cNvPr id="0" name=""/>
        <dsp:cNvSpPr/>
      </dsp:nvSpPr>
      <dsp:spPr>
        <a:xfrm>
          <a:off x="6463022" y="2047774"/>
          <a:ext cx="0" cy="297858"/>
        </a:xfrm>
        <a:prstGeom prst="line">
          <a:avLst/>
        </a:prstGeom>
        <a:noFill/>
        <a:ln w="9525"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48FBB6D-3C46-4552-BE35-567ADAC6716A}">
      <dsp:nvSpPr>
        <dsp:cNvPr id="0" name=""/>
        <dsp:cNvSpPr/>
      </dsp:nvSpPr>
      <dsp:spPr>
        <a:xfrm>
          <a:off x="6425789" y="2345633"/>
          <a:ext cx="74464" cy="74464"/>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927605-2C45-4D38-8B9A-0543FAB2A659}">
      <dsp:nvSpPr>
        <dsp:cNvPr id="0" name=""/>
        <dsp:cNvSpPr/>
      </dsp:nvSpPr>
      <dsp:spPr>
        <a:xfrm>
          <a:off x="7016633" y="1675452"/>
          <a:ext cx="1107223" cy="372322"/>
        </a:xfrm>
        <a:prstGeom prst="rect">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4 Dec</a:t>
          </a:r>
          <a:r>
            <a:rPr lang="en-US" sz="1100" kern="1200"/>
            <a:t>. 2023</a:t>
          </a:r>
        </a:p>
      </dsp:txBody>
      <dsp:txXfrm>
        <a:off x="7016633" y="1675452"/>
        <a:ext cx="1107223" cy="372322"/>
      </dsp:txXfrm>
    </dsp:sp>
    <dsp:sp modelId="{DEE1840D-16D3-4530-836A-2701E4A3CBAD}">
      <dsp:nvSpPr>
        <dsp:cNvPr id="0" name=""/>
        <dsp:cNvSpPr/>
      </dsp:nvSpPr>
      <dsp:spPr>
        <a:xfrm>
          <a:off x="6647559" y="0"/>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l" defTabSz="488950" rtl="0">
            <a:lnSpc>
              <a:spcPct val="90000"/>
            </a:lnSpc>
            <a:spcBef>
              <a:spcPct val="0"/>
            </a:spcBef>
            <a:spcAft>
              <a:spcPct val="35000"/>
            </a:spcAft>
            <a:buNone/>
          </a:pPr>
          <a:r>
            <a:rPr lang="en-US" sz="1100" kern="1200"/>
            <a:t>Final </a:t>
          </a:r>
          <a:r>
            <a:rPr lang="en-US" sz="1100" kern="1200">
              <a:latin typeface="Gill Sans MT" panose="020B0502020104020203"/>
            </a:rPr>
            <a:t>Presentation/Project Demo</a:t>
          </a:r>
          <a:endParaRPr lang="en-US" sz="1100" kern="1200"/>
        </a:p>
      </dsp:txBody>
      <dsp:txXfrm>
        <a:off x="6647559" y="0"/>
        <a:ext cx="1845371" cy="1303129"/>
      </dsp:txXfrm>
    </dsp:sp>
    <dsp:sp modelId="{6EA5F309-EFD3-4893-87CC-3A53266EEB47}">
      <dsp:nvSpPr>
        <dsp:cNvPr id="0" name=""/>
        <dsp:cNvSpPr/>
      </dsp:nvSpPr>
      <dsp:spPr>
        <a:xfrm>
          <a:off x="7570245" y="1377593"/>
          <a:ext cx="0" cy="297858"/>
        </a:xfrm>
        <a:prstGeom prst="line">
          <a:avLst/>
        </a:prstGeom>
        <a:noFill/>
        <a:ln w="9525" cap="flat"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675178E-8D50-4F9E-BAFA-C6D326BAA7D4}">
      <dsp:nvSpPr>
        <dsp:cNvPr id="0" name=""/>
        <dsp:cNvSpPr/>
      </dsp:nvSpPr>
      <dsp:spPr>
        <a:xfrm>
          <a:off x="7533013" y="1303129"/>
          <a:ext cx="74464" cy="74464"/>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B9AC6D-F775-4223-ABD0-E42FEB87CDBE}">
      <dsp:nvSpPr>
        <dsp:cNvPr id="0" name=""/>
        <dsp:cNvSpPr/>
      </dsp:nvSpPr>
      <dsp:spPr>
        <a:xfrm rot="5400000">
          <a:off x="8491307" y="1308001"/>
          <a:ext cx="372322" cy="1107223"/>
        </a:xfrm>
        <a:prstGeom prst="round2SameRect">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19 Dec</a:t>
          </a:r>
          <a:r>
            <a:rPr lang="en-US" sz="1100" kern="1200"/>
            <a:t>. 2023</a:t>
          </a:r>
        </a:p>
      </dsp:txBody>
      <dsp:txXfrm rot="-5400000">
        <a:off x="8123857" y="1693627"/>
        <a:ext cx="1089048" cy="335972"/>
      </dsp:txXfrm>
    </dsp:sp>
    <dsp:sp modelId="{0FC4E222-FC06-427E-BA29-15F3A3F91BC8}">
      <dsp:nvSpPr>
        <dsp:cNvPr id="0" name=""/>
        <dsp:cNvSpPr/>
      </dsp:nvSpPr>
      <dsp:spPr>
        <a:xfrm>
          <a:off x="7754782" y="2420097"/>
          <a:ext cx="1845371" cy="13031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rtl="0">
            <a:lnSpc>
              <a:spcPct val="90000"/>
            </a:lnSpc>
            <a:spcBef>
              <a:spcPct val="0"/>
            </a:spcBef>
            <a:spcAft>
              <a:spcPct val="35000"/>
            </a:spcAft>
            <a:buNone/>
          </a:pPr>
          <a:r>
            <a:rPr lang="en-US" sz="1100" kern="1200">
              <a:latin typeface="Gill Sans MT" panose="020B0502020104020203"/>
            </a:rPr>
            <a:t>Finalization</a:t>
          </a:r>
          <a:r>
            <a:rPr lang="en-US" sz="1100" kern="1200"/>
            <a:t> of Paper</a:t>
          </a:r>
        </a:p>
      </dsp:txBody>
      <dsp:txXfrm>
        <a:off x="7754782" y="2420097"/>
        <a:ext cx="1845371" cy="1303129"/>
      </dsp:txXfrm>
    </dsp:sp>
    <dsp:sp modelId="{A851C008-F3CD-4E5D-893D-70383DC24285}">
      <dsp:nvSpPr>
        <dsp:cNvPr id="0" name=""/>
        <dsp:cNvSpPr/>
      </dsp:nvSpPr>
      <dsp:spPr>
        <a:xfrm>
          <a:off x="8677468" y="2047774"/>
          <a:ext cx="0" cy="297858"/>
        </a:xfrm>
        <a:prstGeom prst="line">
          <a:avLst/>
        </a:prstGeom>
        <a:noFill/>
        <a:ln w="9525" cap="flat"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D61F91A-8CC4-49F3-B592-294700042E2E}">
      <dsp:nvSpPr>
        <dsp:cNvPr id="0" name=""/>
        <dsp:cNvSpPr/>
      </dsp:nvSpPr>
      <dsp:spPr>
        <a:xfrm>
          <a:off x="8640236" y="2345633"/>
          <a:ext cx="74464" cy="74464"/>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ABC467-0473-413C-9967-232737408937}">
      <dsp:nvSpPr>
        <dsp:cNvPr id="0" name=""/>
        <dsp:cNvSpPr/>
      </dsp:nvSpPr>
      <dsp:spPr>
        <a:xfrm>
          <a:off x="0" y="2406660"/>
          <a:ext cx="9604375" cy="1579029"/>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rtl="0">
            <a:lnSpc>
              <a:spcPct val="90000"/>
            </a:lnSpc>
            <a:spcBef>
              <a:spcPct val="0"/>
            </a:spcBef>
            <a:spcAft>
              <a:spcPct val="35000"/>
            </a:spcAft>
            <a:buNone/>
          </a:pPr>
          <a:r>
            <a:rPr lang="en-US" sz="2300" kern="1200">
              <a:latin typeface="Gill Sans MT" panose="020B0502020104020203"/>
            </a:rPr>
            <a:t>As such, our solution aims to mitigate the following SAR challenges:</a:t>
          </a:r>
          <a:endParaRPr lang="en-US" sz="2300" kern="1200"/>
        </a:p>
      </dsp:txBody>
      <dsp:txXfrm>
        <a:off x="0" y="2406660"/>
        <a:ext cx="9604375" cy="852676"/>
      </dsp:txXfrm>
    </dsp:sp>
    <dsp:sp modelId="{00844C2B-95EE-4A51-ABAA-23140B1E96B0}">
      <dsp:nvSpPr>
        <dsp:cNvPr id="0" name=""/>
        <dsp:cNvSpPr/>
      </dsp:nvSpPr>
      <dsp:spPr>
        <a:xfrm>
          <a:off x="0" y="3227755"/>
          <a:ext cx="2401093" cy="726353"/>
        </a:xfrm>
        <a:prstGeom prst="rect">
          <a:avLst/>
        </a:prstGeom>
        <a:solidFill>
          <a:schemeClr val="accent6">
            <a:alpha val="90000"/>
            <a:tint val="40000"/>
            <a:hueOff val="0"/>
            <a:satOff val="0"/>
            <a:lumOff val="0"/>
            <a:alphaOff val="0"/>
          </a:schemeClr>
        </a:solidFill>
        <a:ln w="15875"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rtl="0">
            <a:lnSpc>
              <a:spcPct val="90000"/>
            </a:lnSpc>
            <a:spcBef>
              <a:spcPct val="0"/>
            </a:spcBef>
            <a:spcAft>
              <a:spcPct val="35000"/>
            </a:spcAft>
            <a:buNone/>
          </a:pPr>
          <a:r>
            <a:rPr lang="en-US" sz="1700" kern="1200">
              <a:latin typeface="Gill Sans MT" panose="020B0502020104020203"/>
            </a:rPr>
            <a:t>Lack of Human Resources</a:t>
          </a:r>
          <a:endParaRPr lang="en-US" sz="1700" kern="1200"/>
        </a:p>
      </dsp:txBody>
      <dsp:txXfrm>
        <a:off x="0" y="3227755"/>
        <a:ext cx="2401093" cy="726353"/>
      </dsp:txXfrm>
    </dsp:sp>
    <dsp:sp modelId="{6A71A534-D6E0-4BD1-AB75-C22364EF1475}">
      <dsp:nvSpPr>
        <dsp:cNvPr id="0" name=""/>
        <dsp:cNvSpPr/>
      </dsp:nvSpPr>
      <dsp:spPr>
        <a:xfrm>
          <a:off x="2401093" y="3227755"/>
          <a:ext cx="2401093" cy="726353"/>
        </a:xfrm>
        <a:prstGeom prst="rect">
          <a:avLst/>
        </a:prstGeom>
        <a:solidFill>
          <a:schemeClr val="accent6">
            <a:alpha val="90000"/>
            <a:tint val="40000"/>
            <a:hueOff val="0"/>
            <a:satOff val="0"/>
            <a:lumOff val="0"/>
            <a:alphaOff val="0"/>
          </a:schemeClr>
        </a:solidFill>
        <a:ln w="15875"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rtl="0">
            <a:lnSpc>
              <a:spcPct val="90000"/>
            </a:lnSpc>
            <a:spcBef>
              <a:spcPct val="0"/>
            </a:spcBef>
            <a:spcAft>
              <a:spcPct val="35000"/>
            </a:spcAft>
            <a:buNone/>
          </a:pPr>
          <a:r>
            <a:rPr lang="en-US" sz="1700" kern="1200">
              <a:latin typeface="Gill Sans MT" panose="020B0502020104020203"/>
            </a:rPr>
            <a:t>Lack of Capital Resources</a:t>
          </a:r>
          <a:endParaRPr lang="en-US" sz="1700" kern="1200"/>
        </a:p>
      </dsp:txBody>
      <dsp:txXfrm>
        <a:off x="2401093" y="3227755"/>
        <a:ext cx="2401093" cy="726353"/>
      </dsp:txXfrm>
    </dsp:sp>
    <dsp:sp modelId="{3AFF730B-B904-4A64-A7C2-2D4EC65E1AC1}">
      <dsp:nvSpPr>
        <dsp:cNvPr id="0" name=""/>
        <dsp:cNvSpPr/>
      </dsp:nvSpPr>
      <dsp:spPr>
        <a:xfrm>
          <a:off x="4802187" y="3227755"/>
          <a:ext cx="2401093" cy="726353"/>
        </a:xfrm>
        <a:prstGeom prst="rect">
          <a:avLst/>
        </a:prstGeom>
        <a:solidFill>
          <a:schemeClr val="accent6">
            <a:alpha val="90000"/>
            <a:tint val="40000"/>
            <a:hueOff val="0"/>
            <a:satOff val="0"/>
            <a:lumOff val="0"/>
            <a:alphaOff val="0"/>
          </a:schemeClr>
        </a:solidFill>
        <a:ln w="15875"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rtl="0">
            <a:lnSpc>
              <a:spcPct val="90000"/>
            </a:lnSpc>
            <a:spcBef>
              <a:spcPct val="0"/>
            </a:spcBef>
            <a:spcAft>
              <a:spcPct val="35000"/>
            </a:spcAft>
            <a:buNone/>
          </a:pPr>
          <a:r>
            <a:rPr lang="en-US" sz="1700" kern="1200">
              <a:latin typeface="Arial"/>
              <a:cs typeface="Arial"/>
            </a:rPr>
            <a:t>Lack of Data Processing Capabilities</a:t>
          </a:r>
        </a:p>
      </dsp:txBody>
      <dsp:txXfrm>
        <a:off x="4802187" y="3227755"/>
        <a:ext cx="2401093" cy="726353"/>
      </dsp:txXfrm>
    </dsp:sp>
    <dsp:sp modelId="{1AD91867-835D-4B64-8CC2-51D53E43CDBD}">
      <dsp:nvSpPr>
        <dsp:cNvPr id="0" name=""/>
        <dsp:cNvSpPr/>
      </dsp:nvSpPr>
      <dsp:spPr>
        <a:xfrm>
          <a:off x="7203281" y="3227755"/>
          <a:ext cx="2401093" cy="726353"/>
        </a:xfrm>
        <a:prstGeom prst="rect">
          <a:avLst/>
        </a:prstGeom>
        <a:solidFill>
          <a:schemeClr val="accent6">
            <a:alpha val="90000"/>
            <a:tint val="40000"/>
            <a:hueOff val="0"/>
            <a:satOff val="0"/>
            <a:lumOff val="0"/>
            <a:alphaOff val="0"/>
          </a:schemeClr>
        </a:solidFill>
        <a:ln w="15875"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rtl="0">
            <a:lnSpc>
              <a:spcPct val="90000"/>
            </a:lnSpc>
            <a:spcBef>
              <a:spcPct val="0"/>
            </a:spcBef>
            <a:spcAft>
              <a:spcPct val="35000"/>
            </a:spcAft>
            <a:buNone/>
          </a:pPr>
          <a:r>
            <a:rPr lang="en-US" sz="1700" kern="1200">
              <a:latin typeface="Gill Sans MT" panose="020B0502020104020203"/>
            </a:rPr>
            <a:t> Inability to Cover Large Areas Efficiently</a:t>
          </a:r>
          <a:endParaRPr lang="en-US" sz="1700" kern="1200"/>
        </a:p>
      </dsp:txBody>
      <dsp:txXfrm>
        <a:off x="7203281" y="3227755"/>
        <a:ext cx="2401093" cy="726353"/>
      </dsp:txXfrm>
    </dsp:sp>
    <dsp:sp modelId="{4F0E6875-DCA2-4F27-95A3-AB255D4B4395}">
      <dsp:nvSpPr>
        <dsp:cNvPr id="0" name=""/>
        <dsp:cNvSpPr/>
      </dsp:nvSpPr>
      <dsp:spPr>
        <a:xfrm rot="10800000">
          <a:off x="0" y="1798"/>
          <a:ext cx="9604375" cy="2428547"/>
        </a:xfrm>
        <a:prstGeom prst="upArrowCallou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rtl="0">
            <a:lnSpc>
              <a:spcPct val="90000"/>
            </a:lnSpc>
            <a:spcBef>
              <a:spcPct val="0"/>
            </a:spcBef>
            <a:spcAft>
              <a:spcPct val="35000"/>
            </a:spcAft>
            <a:buNone/>
          </a:pPr>
          <a:r>
            <a:rPr lang="en-US" sz="2300" i="1" kern="1200">
              <a:latin typeface="Gill Sans MT" panose="020B0502020104020203"/>
            </a:rPr>
            <a:t>The problem with traditional SAR operations is that they are resource-heavy; often requiring numerous people on foot as well as aerial support via helicopter. Not only is this costly, but incredibly inefficient as members of SAR operational units that are on foot are</a:t>
          </a:r>
          <a:r>
            <a:rPr lang="en-US" sz="2300" i="1" kern="1200"/>
            <a:t> limited </a:t>
          </a:r>
          <a:r>
            <a:rPr lang="en-US" sz="2300" i="1" kern="1200">
              <a:latin typeface="Gill Sans MT" panose="020B0502020104020203"/>
            </a:rPr>
            <a:t>in capability.</a:t>
          </a:r>
        </a:p>
      </dsp:txBody>
      <dsp:txXfrm rot="10800000">
        <a:off x="0" y="1798"/>
        <a:ext cx="9604375" cy="157799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764996-871E-4852-A8DA-DF0009E303AD}">
      <dsp:nvSpPr>
        <dsp:cNvPr id="0" name=""/>
        <dsp:cNvSpPr/>
      </dsp:nvSpPr>
      <dsp:spPr>
        <a:xfrm>
          <a:off x="1172" y="201730"/>
          <a:ext cx="4114684" cy="2612824"/>
        </a:xfrm>
        <a:prstGeom prst="roundRect">
          <a:avLst>
            <a:gd name="adj" fmla="val 10000"/>
          </a:avLst>
        </a:prstGeom>
        <a:solidFill>
          <a:schemeClr val="accent3"/>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586167-8BDD-4A43-ACA1-FFC4923AD34F}">
      <dsp:nvSpPr>
        <dsp:cNvPr id="0" name=""/>
        <dsp:cNvSpPr/>
      </dsp:nvSpPr>
      <dsp:spPr>
        <a:xfrm>
          <a:off x="458359" y="636058"/>
          <a:ext cx="4114684" cy="2612824"/>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rtl="0">
            <a:lnSpc>
              <a:spcPct val="90000"/>
            </a:lnSpc>
            <a:spcBef>
              <a:spcPct val="0"/>
            </a:spcBef>
            <a:spcAft>
              <a:spcPct val="35000"/>
            </a:spcAft>
            <a:buNone/>
          </a:pPr>
          <a:endParaRPr lang="en-US" sz="6500" kern="1200"/>
        </a:p>
      </dsp:txBody>
      <dsp:txXfrm>
        <a:off x="534886" y="712585"/>
        <a:ext cx="3961630" cy="2459770"/>
      </dsp:txXfrm>
    </dsp:sp>
    <dsp:sp modelId="{6414FC40-5DCB-41B6-A96D-B079211BC9B9}">
      <dsp:nvSpPr>
        <dsp:cNvPr id="0" name=""/>
        <dsp:cNvSpPr/>
      </dsp:nvSpPr>
      <dsp:spPr>
        <a:xfrm>
          <a:off x="5030231" y="201730"/>
          <a:ext cx="4114684" cy="2612824"/>
        </a:xfrm>
        <a:prstGeom prst="roundRect">
          <a:avLst>
            <a:gd name="adj" fmla="val 10000"/>
          </a:avLst>
        </a:prstGeom>
        <a:solidFill>
          <a:schemeClr val="accent3"/>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833EE9-2179-4AA6-9A1A-B4710B45F332}">
      <dsp:nvSpPr>
        <dsp:cNvPr id="0" name=""/>
        <dsp:cNvSpPr/>
      </dsp:nvSpPr>
      <dsp:spPr>
        <a:xfrm>
          <a:off x="5487418" y="636058"/>
          <a:ext cx="4114684" cy="2612824"/>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latin typeface="Gill Sans MT" panose="020B0502020104020203"/>
            </a:rPr>
            <a:t>Dr.  Azab went hiking in Lexington with two students, but tripped and fell and is bleeding out.  The students left to seek help, managed to find SAR operators, but lost Dr.  Azab.  However,  the SAR operators recently implemented our Threat Warrior system. Will Dr. Azab be found before it is too late?</a:t>
          </a:r>
          <a:endParaRPr lang="en-US" sz="2000" kern="1200"/>
        </a:p>
      </dsp:txBody>
      <dsp:txXfrm>
        <a:off x="5563945" y="712585"/>
        <a:ext cx="3961630" cy="245977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A880F3-4DBC-4946-BE0A-02AA12F3BB85}">
      <dsp:nvSpPr>
        <dsp:cNvPr id="0" name=""/>
        <dsp:cNvSpPr/>
      </dsp:nvSpPr>
      <dsp:spPr>
        <a:xfrm>
          <a:off x="7503" y="0"/>
          <a:ext cx="5327426" cy="3723227"/>
        </a:xfrm>
        <a:prstGeom prst="homePlate">
          <a:avLst>
            <a:gd name="adj" fmla="val 25000"/>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7940" tIns="71120" rIns="751759" bIns="71120" numCol="1" spcCol="1270" anchor="ctr" anchorCtr="0">
          <a:noAutofit/>
        </a:bodyPr>
        <a:lstStyle/>
        <a:p>
          <a:pPr marL="0" lvl="0" indent="0" algn="ctr" defTabSz="1244600" rtl="0">
            <a:lnSpc>
              <a:spcPct val="90000"/>
            </a:lnSpc>
            <a:spcBef>
              <a:spcPct val="0"/>
            </a:spcBef>
            <a:spcAft>
              <a:spcPct val="35000"/>
            </a:spcAft>
            <a:buNone/>
          </a:pPr>
          <a:r>
            <a:rPr lang="en-US" sz="2800" kern="1200"/>
            <a:t>In summary, </a:t>
          </a:r>
          <a:r>
            <a:rPr lang="en-US" sz="2800" kern="1200">
              <a:latin typeface="Gill Sans MT" panose="020B0502020104020203"/>
            </a:rPr>
            <a:t>our solution addresses</a:t>
          </a:r>
          <a:r>
            <a:rPr lang="en-US" sz="2800" kern="1200"/>
            <a:t> the current </a:t>
          </a:r>
          <a:r>
            <a:rPr lang="en-US" sz="2800" kern="1200">
              <a:latin typeface="Gill Sans MT" panose="020B0502020104020203"/>
            </a:rPr>
            <a:t>challenges that plague SAR missions and improves upon the current use cases of UAVs</a:t>
          </a:r>
          <a:endParaRPr lang="en-US" sz="2800" kern="1200"/>
        </a:p>
      </dsp:txBody>
      <dsp:txXfrm>
        <a:off x="7503" y="0"/>
        <a:ext cx="4862023" cy="3723227"/>
      </dsp:txXfrm>
    </dsp:sp>
    <dsp:sp modelId="{6E524844-17A7-4D7D-8D3B-2EE27B09BDB1}">
      <dsp:nvSpPr>
        <dsp:cNvPr id="0" name=""/>
        <dsp:cNvSpPr/>
      </dsp:nvSpPr>
      <dsp:spPr>
        <a:xfrm>
          <a:off x="4269444" y="0"/>
          <a:ext cx="5327426" cy="3723227"/>
        </a:xfrm>
        <a:prstGeom prst="chevron">
          <a:avLst>
            <a:gd name="adj" fmla="val 25000"/>
          </a:avLst>
        </a:prstGeom>
        <a:solidFill>
          <a:schemeClr val="accent2">
            <a:hueOff val="-3392975"/>
            <a:satOff val="11185"/>
            <a:lumOff val="1196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7940" tIns="71120" rIns="187940" bIns="71120" numCol="1" spcCol="1270" anchor="t" anchorCtr="0">
          <a:noAutofit/>
        </a:bodyPr>
        <a:lstStyle/>
        <a:p>
          <a:pPr marL="0" lvl="0" indent="0" algn="l" defTabSz="1244600" rtl="0">
            <a:lnSpc>
              <a:spcPct val="90000"/>
            </a:lnSpc>
            <a:spcBef>
              <a:spcPct val="0"/>
            </a:spcBef>
            <a:spcAft>
              <a:spcPct val="35000"/>
            </a:spcAft>
            <a:buNone/>
          </a:pPr>
          <a:endParaRPr lang="en-US" sz="2800" kern="1200">
            <a:latin typeface="Gill Sans MT" panose="020B0502020104020203"/>
          </a:endParaRPr>
        </a:p>
        <a:p>
          <a:pPr marL="0" lvl="0" indent="0" algn="l" defTabSz="1244600" rtl="0">
            <a:lnSpc>
              <a:spcPct val="90000"/>
            </a:lnSpc>
            <a:spcBef>
              <a:spcPct val="0"/>
            </a:spcBef>
            <a:spcAft>
              <a:spcPct val="35000"/>
            </a:spcAft>
            <a:buNone/>
          </a:pPr>
          <a:r>
            <a:rPr lang="en-US" sz="2800" kern="1200">
              <a:latin typeface="Gill Sans MT" panose="020B0502020104020203"/>
            </a:rPr>
            <a:t>Future Direction</a:t>
          </a:r>
        </a:p>
        <a:p>
          <a:pPr marL="228600" lvl="1" indent="-228600" algn="l" defTabSz="977900" rtl="0">
            <a:lnSpc>
              <a:spcPct val="90000"/>
            </a:lnSpc>
            <a:spcBef>
              <a:spcPct val="0"/>
            </a:spcBef>
            <a:spcAft>
              <a:spcPct val="15000"/>
            </a:spcAft>
            <a:buChar char="•"/>
          </a:pPr>
          <a:r>
            <a:rPr lang="en-US" sz="2200" kern="1200">
              <a:latin typeface="Gill Sans MT" panose="020B0502020104020203"/>
            </a:rPr>
            <a:t>Finalize paper to garner funding and support for UAVs in SAR operations</a:t>
          </a:r>
        </a:p>
        <a:p>
          <a:pPr marL="228600" lvl="1" indent="-228600" algn="l" defTabSz="977900" rtl="0">
            <a:lnSpc>
              <a:spcPct val="90000"/>
            </a:lnSpc>
            <a:spcBef>
              <a:spcPct val="0"/>
            </a:spcBef>
            <a:spcAft>
              <a:spcPct val="15000"/>
            </a:spcAft>
            <a:buChar char="•"/>
          </a:pPr>
          <a:r>
            <a:rPr lang="en-US" sz="2200" kern="1200">
              <a:latin typeface="Gill Sans MT" panose="020B0502020104020203"/>
            </a:rPr>
            <a:t>Expand upon research to develop standalone drone with more sensors to best facilitate SAR operations</a:t>
          </a:r>
          <a:endParaRPr lang="en-US" sz="2200" kern="1200"/>
        </a:p>
      </dsp:txBody>
      <dsp:txXfrm>
        <a:off x="5200251" y="0"/>
        <a:ext cx="3465812" cy="372322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gif>
</file>

<file path=ppt/media/image25.gif>
</file>

<file path=ppt/media/image26.png>
</file>

<file path=ppt/media/image27.gif>
</file>

<file path=ppt/media/image28.gif>
</file>

<file path=ppt/media/image29.png>
</file>

<file path=ppt/media/image3.svg>
</file>

<file path=ppt/media/image30.png>
</file>

<file path=ppt/media/image31.jpeg>
</file>

<file path=ppt/media/image32.jpeg>
</file>

<file path=ppt/media/image33.png>
</file>

<file path=ppt/media/image34.jpeg>
</file>

<file path=ppt/media/image35.jpeg>
</file>

<file path=ppt/media/image36.png>
</file>

<file path=ppt/media/image37.jpeg>
</file>

<file path=ppt/media/image38.pn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svg>
</file>

<file path=ppt/media/image50.png>
</file>

<file path=ppt/media/image51.png>
</file>

<file path=ppt/media/image52.svg>
</file>

<file path=ppt/media/image53.png>
</file>

<file path=ppt/media/image54.svg>
</file>

<file path=ppt/media/image6.png>
</file>

<file path=ppt/media/image7.svg>
</file>

<file path=ppt/media/image8.png>
</file>

<file path=ppt/media/image9.sv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120000"/>
              </a:lnSpc>
              <a:spcBef>
                <a:spcPts val="1000"/>
              </a:spcBef>
              <a:buChar char="•"/>
            </a:pPr>
            <a:r>
              <a:rPr lang="en-US"/>
              <a:t>Finalize Background Research: 11/19/2023</a:t>
            </a:r>
          </a:p>
          <a:p>
            <a:pPr marL="285750" indent="-285750">
              <a:lnSpc>
                <a:spcPct val="120000"/>
              </a:lnSpc>
              <a:spcBef>
                <a:spcPts val="1000"/>
              </a:spcBef>
              <a:buChar char="•"/>
            </a:pPr>
            <a:r>
              <a:rPr lang="en-US"/>
              <a:t>Drone and Controlling System: 11/24/2023</a:t>
            </a:r>
          </a:p>
          <a:p>
            <a:pPr marL="285750" indent="-285750">
              <a:lnSpc>
                <a:spcPct val="120000"/>
              </a:lnSpc>
              <a:spcBef>
                <a:spcPts val="1000"/>
              </a:spcBef>
              <a:buChar char="•"/>
            </a:pPr>
            <a:r>
              <a:rPr lang="en-US"/>
              <a:t>Integrate Image Recognition Software and Drone Camera: 11/28/2023</a:t>
            </a:r>
          </a:p>
          <a:p>
            <a:pPr marL="285750" indent="-285750">
              <a:lnSpc>
                <a:spcPct val="120000"/>
              </a:lnSpc>
              <a:spcBef>
                <a:spcPts val="1000"/>
              </a:spcBef>
              <a:buChar char="•"/>
            </a:pPr>
            <a:r>
              <a:rPr lang="en-US"/>
              <a:t>Finalization of Paper: 12/3/2023</a:t>
            </a:r>
          </a:p>
          <a:p>
            <a:pPr marL="285750" indent="-285750">
              <a:lnSpc>
                <a:spcPct val="120000"/>
              </a:lnSpc>
              <a:spcBef>
                <a:spcPts val="1000"/>
              </a:spcBef>
              <a:buChar char="•"/>
            </a:pPr>
            <a:r>
              <a:rPr lang="en-US"/>
              <a:t>Final Exam/Project Presentation: 12/4/2023</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2368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First Bullet: This shall decrease the capital and operational expenses for creating a novel Ecosystem.</a:t>
            </a:r>
            <a:endParaRPr lang="en-US"/>
          </a:p>
          <a:p>
            <a:pPr marL="0" indent="0"/>
            <a:r>
              <a:rPr lang="en-US" i="1"/>
              <a:t>   Second Bullet: The collected data can be processed locally onboard UAVs or offloaded to cloud servers on the ground (Think MEC)</a:t>
            </a:r>
            <a:endParaRPr lang="en-US"/>
          </a:p>
          <a:p>
            <a:pPr marL="0" indent="0"/>
            <a:r>
              <a:rPr lang="en-US" i="1"/>
              <a:t>Third Bullet:  Benefit from sharing onboard IoT devices, computation resources, and data transmission links. In a cluster, a suitable UAV could be elected as the cluster head to transfer the collected IoT data on behalf of other UAVs to the ground station. Such a clustering approach may be beneficial in situations where UAVs do not have enough individual power/computation resources to accomplish a task or may need to complement each other’s IoT devices to carry out an IoT task.</a:t>
            </a:r>
            <a:endParaRPr lang="en-US"/>
          </a:p>
          <a:p>
            <a:pPr marL="0" indent="0"/>
            <a:endParaRPr lang="en-US" i="1"/>
          </a:p>
          <a:p>
            <a:endParaRPr lang="en-US" i="1"/>
          </a:p>
          <a:p>
            <a:endParaRPr lang="en-US" i="1"/>
          </a:p>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65499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96438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2171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1025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1815410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18387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62619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65742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1573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30651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90045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27550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772707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jpeg"/><Relationship Id="rId4" Type="http://schemas.openxmlformats.org/officeDocument/2006/relationships/image" Target="../media/image31.jpeg"/></Relationships>
</file>

<file path=ppt/slides/_rels/slide2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video" Target="https://www.youtube.com/embed/u-eK1AwWaEw?feature=oembed" TargetMode="External"/><Relationship Id="rId4" Type="http://schemas.openxmlformats.org/officeDocument/2006/relationships/image" Target="../media/image35.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slideLayout" Target="../slideLayouts/slideLayout2.xml"/><Relationship Id="rId7" Type="http://schemas.openxmlformats.org/officeDocument/2006/relationships/diagramQuickStyle" Target="../diagrams/quickStyle6.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Layout" Target="../diagrams/layout6.xml"/><Relationship Id="rId11" Type="http://schemas.openxmlformats.org/officeDocument/2006/relationships/image" Target="../media/image39.png"/><Relationship Id="rId5" Type="http://schemas.openxmlformats.org/officeDocument/2006/relationships/diagramData" Target="../diagrams/data6.xml"/><Relationship Id="rId10" Type="http://schemas.openxmlformats.org/officeDocument/2006/relationships/image" Target="../media/image38.png"/><Relationship Id="rId4" Type="http://schemas.openxmlformats.org/officeDocument/2006/relationships/image" Target="../media/image37.jpeg"/><Relationship Id="rId9" Type="http://schemas.microsoft.com/office/2007/relationships/diagramDrawing" Target="../diagrams/drawing6.xml"/></Relationships>
</file>

<file path=ppt/slides/_rels/slide29.xml.rels><?xml version="1.0" encoding="UTF-8" standalone="yes"?>
<Relationships xmlns="http://schemas.openxmlformats.org/package/2006/relationships"><Relationship Id="rId8" Type="http://schemas.openxmlformats.org/officeDocument/2006/relationships/image" Target="../media/image44.png"/><Relationship Id="rId13" Type="http://schemas.microsoft.com/office/2007/relationships/hdphoto" Target="../media/hdphoto1.wdp"/><Relationship Id="rId18" Type="http://schemas.openxmlformats.org/officeDocument/2006/relationships/image" Target="../media/image51.png"/><Relationship Id="rId3" Type="http://schemas.openxmlformats.org/officeDocument/2006/relationships/slideLayout" Target="../slideLayouts/slideLayout7.xml"/><Relationship Id="rId7" Type="http://schemas.openxmlformats.org/officeDocument/2006/relationships/image" Target="../media/image43.svg"/><Relationship Id="rId12" Type="http://schemas.openxmlformats.org/officeDocument/2006/relationships/image" Target="../media/image48.png"/><Relationship Id="rId17" Type="http://schemas.microsoft.com/office/2007/relationships/hdphoto" Target="../media/hdphoto3.wdp"/><Relationship Id="rId2" Type="http://schemas.openxmlformats.org/officeDocument/2006/relationships/audio" Target="../media/media2.m4a"/><Relationship Id="rId16" Type="http://schemas.openxmlformats.org/officeDocument/2006/relationships/image" Target="../media/image50.png"/><Relationship Id="rId20" Type="http://schemas.openxmlformats.org/officeDocument/2006/relationships/image" Target="../media/image39.png"/><Relationship Id="rId1" Type="http://schemas.microsoft.com/office/2007/relationships/media" Target="../media/media2.m4a"/><Relationship Id="rId6" Type="http://schemas.openxmlformats.org/officeDocument/2006/relationships/image" Target="../media/image42.png"/><Relationship Id="rId11" Type="http://schemas.openxmlformats.org/officeDocument/2006/relationships/image" Target="../media/image47.svg"/><Relationship Id="rId5" Type="http://schemas.openxmlformats.org/officeDocument/2006/relationships/image" Target="../media/image41.svg"/><Relationship Id="rId15" Type="http://schemas.microsoft.com/office/2007/relationships/hdphoto" Target="../media/hdphoto2.wdp"/><Relationship Id="rId10" Type="http://schemas.openxmlformats.org/officeDocument/2006/relationships/image" Target="../media/image46.png"/><Relationship Id="rId19" Type="http://schemas.openxmlformats.org/officeDocument/2006/relationships/image" Target="../media/image52.svg"/><Relationship Id="rId4" Type="http://schemas.openxmlformats.org/officeDocument/2006/relationships/image" Target="../media/image40.png"/><Relationship Id="rId9" Type="http://schemas.openxmlformats.org/officeDocument/2006/relationships/image" Target="../media/image45.svg"/><Relationship Id="rId14" Type="http://schemas.openxmlformats.org/officeDocument/2006/relationships/image" Target="../media/image49.png"/></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3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54.sv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3" name="Picture 12">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5" name="Straight Connector 14">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4C12901-9FCC-461E-A64A-89B4791235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9" name="Rectangle 18">
            <a:extLst>
              <a:ext uri="{FF2B5EF4-FFF2-40B4-BE49-F238E27FC236}">
                <a16:creationId xmlns:a16="http://schemas.microsoft.com/office/drawing/2014/main" id="{0216D9FD-860F-4F5C-8D9B-CE7002071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583BAEF-FA0C-7D7A-09A4-28EECADE6B63}"/>
              </a:ext>
            </a:extLst>
          </p:cNvPr>
          <p:cNvSpPr>
            <a:spLocks noGrp="1"/>
          </p:cNvSpPr>
          <p:nvPr>
            <p:ph type="ctrTitle"/>
          </p:nvPr>
        </p:nvSpPr>
        <p:spPr>
          <a:xfrm>
            <a:off x="752354" y="977028"/>
            <a:ext cx="3463707" cy="5237503"/>
          </a:xfrm>
        </p:spPr>
        <p:txBody>
          <a:bodyPr vert="horz" lIns="91440" tIns="45720" rIns="91440" bIns="45720" rtlCol="0" anchor="ctr">
            <a:normAutofit/>
          </a:bodyPr>
          <a:lstStyle/>
          <a:p>
            <a:r>
              <a:rPr lang="en-US" sz="3200" b="0" i="0" kern="1200" cap="all">
                <a:effectLst/>
                <a:latin typeface="+mj-lt"/>
                <a:ea typeface="+mj-ea"/>
                <a:cs typeface="+mj-cs"/>
              </a:rPr>
              <a:t>CIS 380W Final Presentation:</a:t>
            </a:r>
            <a:br>
              <a:rPr lang="en-US" sz="3200"/>
            </a:br>
            <a:endParaRPr lang="en-US" sz="3200" b="0" i="0" kern="1200" cap="all">
              <a:effectLst/>
              <a:latin typeface="+mj-lt"/>
            </a:endParaRPr>
          </a:p>
          <a:p>
            <a:r>
              <a:rPr lang="en-US" sz="3200" b="0" i="0" kern="1200" cap="all">
                <a:solidFill>
                  <a:schemeClr val="tx1"/>
                </a:solidFill>
                <a:effectLst/>
                <a:latin typeface="+mj-lt"/>
                <a:ea typeface="+mj-ea"/>
                <a:cs typeface="+mj-cs"/>
              </a:rPr>
              <a:t>UAVs in Rural SAR Operations</a:t>
            </a:r>
          </a:p>
        </p:txBody>
      </p:sp>
      <p:sp>
        <p:nvSpPr>
          <p:cNvPr id="3" name="Slide Number Placeholder 2">
            <a:extLst>
              <a:ext uri="{FF2B5EF4-FFF2-40B4-BE49-F238E27FC236}">
                <a16:creationId xmlns:a16="http://schemas.microsoft.com/office/drawing/2014/main" id="{44E4BE44-A46D-0140-28AF-5D569C85BDF2}"/>
              </a:ext>
            </a:extLst>
          </p:cNvPr>
          <p:cNvSpPr>
            <a:spLocks noGrp="1"/>
          </p:cNvSpPr>
          <p:nvPr>
            <p:ph type="sldNum" sz="quarter" idx="12"/>
          </p:nvPr>
        </p:nvSpPr>
        <p:spPr>
          <a:xfrm>
            <a:off x="-301" y="27429"/>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1</a:t>
            </a:r>
            <a:r>
              <a:rPr lang="en-US" sz="2600" kern="1200">
                <a:solidFill>
                  <a:schemeClr val="accent1"/>
                </a:solidFill>
                <a:latin typeface="+mn-lt"/>
                <a:ea typeface="+mn-ea"/>
                <a:cs typeface="+mn-cs"/>
              </a:rPr>
              <a:t>/32</a:t>
            </a:r>
          </a:p>
        </p:txBody>
      </p:sp>
      <p:sp>
        <p:nvSpPr>
          <p:cNvPr id="21" name="Rectangle 20">
            <a:extLst>
              <a:ext uri="{FF2B5EF4-FFF2-40B4-BE49-F238E27FC236}">
                <a16:creationId xmlns:a16="http://schemas.microsoft.com/office/drawing/2014/main" id="{8D074069-7026-466C-B495-20FB9578C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3993" y="0"/>
            <a:ext cx="7538007" cy="6858000"/>
          </a:xfrm>
          <a:prstGeom prst="rect">
            <a:avLst/>
          </a:prstGeom>
          <a:solidFill>
            <a:schemeClr val="tx2"/>
          </a:solidFill>
          <a:ln w="6350">
            <a:noFill/>
          </a:ln>
          <a:effectLst/>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1685D80-4D5A-471F-9215-651424F47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3787" y="0"/>
            <a:ext cx="164592" cy="6858000"/>
          </a:xfrm>
          <a:prstGeom prst="rect">
            <a:avLst/>
          </a:prstGeom>
          <a:solidFill>
            <a:schemeClr val="accent2"/>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6" name="Subtitle 5">
            <a:extLst>
              <a:ext uri="{FF2B5EF4-FFF2-40B4-BE49-F238E27FC236}">
                <a16:creationId xmlns:a16="http://schemas.microsoft.com/office/drawing/2014/main" id="{BCB6E3F0-728D-97E4-B150-D27844FBC017}"/>
              </a:ext>
            </a:extLst>
          </p:cNvPr>
          <p:cNvSpPr>
            <a:spLocks noGrp="1"/>
          </p:cNvSpPr>
          <p:nvPr>
            <p:ph type="subTitle" idx="1"/>
          </p:nvPr>
        </p:nvSpPr>
        <p:spPr>
          <a:xfrm>
            <a:off x="5710311" y="1541725"/>
            <a:ext cx="5428789" cy="4108111"/>
          </a:xfrm>
        </p:spPr>
        <p:txBody>
          <a:bodyPr vert="horz" lIns="91440" tIns="45720" rIns="91440" bIns="45720" rtlCol="0" anchor="ctr">
            <a:normAutofit/>
          </a:bodyPr>
          <a:lstStyle/>
          <a:p>
            <a:pPr indent="-228600">
              <a:buFont typeface="Arial" panose="020B0604020202020204" pitchFamily="34" charset="0"/>
              <a:buChar char="•"/>
            </a:pPr>
            <a:r>
              <a:rPr lang="en-US" cap="none">
                <a:solidFill>
                  <a:schemeClr val="bg1"/>
                </a:solidFill>
              </a:rPr>
              <a:t>Presented by: </a:t>
            </a:r>
          </a:p>
          <a:p>
            <a:pPr marL="285750" indent="-228600">
              <a:buFont typeface="Arial" panose="020B0604020202020204" pitchFamily="34" charset="0"/>
              <a:buChar char="•"/>
            </a:pPr>
            <a:r>
              <a:rPr lang="en-US" cap="none">
                <a:solidFill>
                  <a:schemeClr val="bg1"/>
                </a:solidFill>
              </a:rPr>
              <a:t>Cadet Charles B. </a:t>
            </a:r>
            <a:r>
              <a:rPr lang="en-US" cap="none" err="1">
                <a:solidFill>
                  <a:schemeClr val="bg1"/>
                </a:solidFill>
              </a:rPr>
              <a:t>Malé</a:t>
            </a:r>
            <a:r>
              <a:rPr lang="en-US" cap="none">
                <a:solidFill>
                  <a:schemeClr val="bg1"/>
                </a:solidFill>
              </a:rPr>
              <a:t> </a:t>
            </a:r>
          </a:p>
          <a:p>
            <a:pPr marL="285750" indent="-228600">
              <a:buFont typeface="Arial" panose="020B0604020202020204" pitchFamily="34" charset="0"/>
              <a:buChar char="•"/>
            </a:pPr>
            <a:r>
              <a:rPr lang="en-US" cap="none">
                <a:solidFill>
                  <a:schemeClr val="bg1"/>
                </a:solidFill>
              </a:rPr>
              <a:t>Cadet Stephen A. Ralis</a:t>
            </a:r>
          </a:p>
          <a:p>
            <a:pPr indent="-228600">
              <a:buFont typeface="Arial" panose="020B0604020202020204" pitchFamily="34" charset="0"/>
              <a:buChar char="•"/>
            </a:pPr>
            <a:endParaRPr lang="en-US" cap="none">
              <a:solidFill>
                <a:schemeClr val="bg1"/>
              </a:solidFill>
            </a:endParaRPr>
          </a:p>
          <a:p>
            <a:pPr indent="-228600">
              <a:buFont typeface="Arial" panose="020B0604020202020204" pitchFamily="34" charset="0"/>
              <a:buChar char="•"/>
            </a:pPr>
            <a:r>
              <a:rPr lang="en-US" cap="none">
                <a:solidFill>
                  <a:schemeClr val="bg1"/>
                </a:solidFill>
              </a:rPr>
              <a:t>Help Received: Presentation Template From Canvas</a:t>
            </a:r>
          </a:p>
        </p:txBody>
      </p:sp>
    </p:spTree>
    <p:extLst>
      <p:ext uri="{BB962C8B-B14F-4D97-AF65-F5344CB8AC3E}">
        <p14:creationId xmlns:p14="http://schemas.microsoft.com/office/powerpoint/2010/main" val="2047311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46900A-28E2-0B66-5B3D-4D5F738ED7F9}"/>
              </a:ext>
            </a:extLst>
          </p:cNvPr>
          <p:cNvSpPr>
            <a:spLocks noGrp="1"/>
          </p:cNvSpPr>
          <p:nvPr>
            <p:ph type="title"/>
          </p:nvPr>
        </p:nvSpPr>
        <p:spPr>
          <a:xfrm>
            <a:off x="844476" y="1600199"/>
            <a:ext cx="3539266" cy="4297680"/>
          </a:xfrm>
        </p:spPr>
        <p:txBody>
          <a:bodyPr anchor="ctr">
            <a:normAutofit/>
          </a:bodyPr>
          <a:lstStyle/>
          <a:p>
            <a:r>
              <a:rPr lang="en-US"/>
              <a:t>Background: what is computer vision?</a:t>
            </a:r>
          </a:p>
        </p:txBody>
      </p:sp>
      <p:sp>
        <p:nvSpPr>
          <p:cNvPr id="4" name="Slide Number Placeholder 3">
            <a:extLst>
              <a:ext uri="{FF2B5EF4-FFF2-40B4-BE49-F238E27FC236}">
                <a16:creationId xmlns:a16="http://schemas.microsoft.com/office/drawing/2014/main" id="{50D1449E-11A0-1F19-A548-EB05E1C7E673}"/>
              </a:ext>
            </a:extLst>
          </p:cNvPr>
          <p:cNvSpPr>
            <a:spLocks noGrp="1"/>
          </p:cNvSpPr>
          <p:nvPr>
            <p:ph type="sldNum" sz="quarter" idx="12"/>
          </p:nvPr>
        </p:nvSpPr>
        <p:spPr>
          <a:xfrm>
            <a:off x="0" y="0"/>
            <a:ext cx="811019" cy="503578"/>
          </a:xfrm>
        </p:spPr>
        <p:txBody>
          <a:bodyPr>
            <a:normAutofit fontScale="62500" lnSpcReduction="20000"/>
          </a:bodyPr>
          <a:lstStyle/>
          <a:p>
            <a:pPr marL="0" lvl="0" indent="0" rtl="0">
              <a:lnSpc>
                <a:spcPct val="90000"/>
              </a:lnSpc>
              <a:spcBef>
                <a:spcPts val="0"/>
              </a:spcBef>
              <a:spcAft>
                <a:spcPts val="600"/>
              </a:spcAft>
              <a:buNone/>
            </a:pPr>
            <a:fld id="{00000000-1234-1234-1234-123412341234}" type="slidenum">
              <a:rPr lang="en-US" smtClean="0"/>
              <a:pPr marL="0" lvl="0" indent="0" rtl="0">
                <a:lnSpc>
                  <a:spcPct val="90000"/>
                </a:lnSpc>
                <a:spcBef>
                  <a:spcPts val="0"/>
                </a:spcBef>
                <a:spcAft>
                  <a:spcPts val="600"/>
                </a:spcAft>
                <a:buNone/>
              </a:pPr>
              <a:t>10</a:t>
            </a:fld>
            <a:r>
              <a:rPr lang="en-US"/>
              <a:t>/32</a:t>
            </a:r>
          </a:p>
        </p:txBody>
      </p:sp>
      <p:cxnSp>
        <p:nvCxnSpPr>
          <p:cNvPr id="11" name="Straight Connector 10">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428276CA-C144-D755-2F1A-5960AF82B064}"/>
              </a:ext>
            </a:extLst>
          </p:cNvPr>
          <p:cNvSpPr>
            <a:spLocks noGrp="1"/>
          </p:cNvSpPr>
          <p:nvPr>
            <p:ph idx="1"/>
          </p:nvPr>
        </p:nvSpPr>
        <p:spPr>
          <a:xfrm>
            <a:off x="4924425" y="1600200"/>
            <a:ext cx="6130925" cy="4297363"/>
          </a:xfrm>
        </p:spPr>
        <p:txBody>
          <a:bodyPr>
            <a:normAutofit fontScale="92500" lnSpcReduction="10000"/>
          </a:bodyPr>
          <a:lstStyle/>
          <a:p>
            <a:pPr marL="0" lvl="0" indent="0">
              <a:buNone/>
            </a:pPr>
            <a:r>
              <a:rPr lang="en-US" sz="2000"/>
              <a:t>Computer Vision is a field of AI/ML that focuses on enabling computers to identify and detect objects like humans can.</a:t>
            </a:r>
          </a:p>
          <a:p>
            <a:pPr marL="0" lvl="0" indent="0">
              <a:buNone/>
            </a:pPr>
            <a:endParaRPr lang="en-US" sz="2000"/>
          </a:p>
          <a:p>
            <a:pPr marL="0" indent="0">
              <a:buNone/>
            </a:pPr>
            <a:r>
              <a:rPr lang="en-US" sz="2000"/>
              <a:t>An example of said AI\ML is LBPH or Local Binary Pattern Histogram. Below are the steps to the algorithm...</a:t>
            </a:r>
          </a:p>
          <a:p>
            <a:pPr marL="0" indent="0">
              <a:buNone/>
            </a:pPr>
            <a:r>
              <a:rPr lang="en-US"/>
              <a:t>Steps:</a:t>
            </a:r>
            <a:endParaRPr lang="en-US" sz="2000"/>
          </a:p>
          <a:p>
            <a:pPr marL="457200" lvl="0" indent="-457200">
              <a:buFont typeface="+mj-lt"/>
              <a:buAutoNum type="arabicPeriod"/>
            </a:pPr>
            <a:r>
              <a:rPr lang="en-US"/>
              <a:t>Breaks down image into 32x32 pixel Matrices</a:t>
            </a:r>
          </a:p>
          <a:p>
            <a:pPr marL="457200" lvl="0" indent="-457200">
              <a:buFont typeface="+mj-lt"/>
              <a:buAutoNum type="arabicPeriod"/>
            </a:pPr>
            <a:r>
              <a:rPr lang="en-US"/>
              <a:t>Gather Trends into a Histogram</a:t>
            </a:r>
          </a:p>
          <a:p>
            <a:pPr marL="457200" lvl="0" indent="-457200">
              <a:buFont typeface="+mj-lt"/>
              <a:buAutoNum type="arabicPeriod"/>
            </a:pPr>
            <a:r>
              <a:rPr lang="en-US" sz="2000"/>
              <a:t>Recognizing </a:t>
            </a:r>
            <a:r>
              <a:rPr lang="en-US"/>
              <a:t>accumulation of like-values</a:t>
            </a:r>
          </a:p>
          <a:p>
            <a:pPr marL="457200" lvl="0" indent="-457200">
              <a:buFont typeface="+mj-lt"/>
              <a:buAutoNum type="arabicPeriod"/>
            </a:pPr>
            <a:r>
              <a:rPr lang="en-US" sz="2000"/>
              <a:t>Match</a:t>
            </a:r>
            <a:r>
              <a:rPr lang="en-US"/>
              <a:t> the trends to pre-determined models</a:t>
            </a:r>
            <a:endParaRPr lang="en-US" sz="2000"/>
          </a:p>
          <a:p>
            <a:pPr lvl="0"/>
            <a:endParaRPr lang="en-US" sz="2000"/>
          </a:p>
          <a:p>
            <a:pPr lvl="0"/>
            <a:endParaRPr lang="en-US"/>
          </a:p>
        </p:txBody>
      </p:sp>
    </p:spTree>
    <p:extLst>
      <p:ext uri="{BB962C8B-B14F-4D97-AF65-F5344CB8AC3E}">
        <p14:creationId xmlns:p14="http://schemas.microsoft.com/office/powerpoint/2010/main" val="3138235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46900A-28E2-0B66-5B3D-4D5F738ED7F9}"/>
              </a:ext>
            </a:extLst>
          </p:cNvPr>
          <p:cNvSpPr>
            <a:spLocks noGrp="1"/>
          </p:cNvSpPr>
          <p:nvPr>
            <p:ph type="title"/>
          </p:nvPr>
        </p:nvSpPr>
        <p:spPr>
          <a:xfrm>
            <a:off x="844476" y="1600199"/>
            <a:ext cx="3539266" cy="4297680"/>
          </a:xfrm>
        </p:spPr>
        <p:txBody>
          <a:bodyPr anchor="ctr">
            <a:normAutofit/>
          </a:bodyPr>
          <a:lstStyle/>
          <a:p>
            <a:r>
              <a:rPr lang="en-US"/>
              <a:t>Background: what is </a:t>
            </a:r>
            <a:r>
              <a:rPr lang="en-US" err="1"/>
              <a:t>sar</a:t>
            </a:r>
            <a:r>
              <a:rPr lang="en-US"/>
              <a:t>?</a:t>
            </a:r>
          </a:p>
        </p:txBody>
      </p:sp>
      <p:sp>
        <p:nvSpPr>
          <p:cNvPr id="4" name="Slide Number Placeholder 3">
            <a:extLst>
              <a:ext uri="{FF2B5EF4-FFF2-40B4-BE49-F238E27FC236}">
                <a16:creationId xmlns:a16="http://schemas.microsoft.com/office/drawing/2014/main" id="{50D1449E-11A0-1F19-A548-EB05E1C7E673}"/>
              </a:ext>
            </a:extLst>
          </p:cNvPr>
          <p:cNvSpPr>
            <a:spLocks noGrp="1"/>
          </p:cNvSpPr>
          <p:nvPr>
            <p:ph type="sldNum" sz="quarter" idx="12"/>
          </p:nvPr>
        </p:nvSpPr>
        <p:spPr>
          <a:xfrm>
            <a:off x="33457" y="0"/>
            <a:ext cx="811019" cy="503578"/>
          </a:xfrm>
        </p:spPr>
        <p:txBody>
          <a:bodyPr>
            <a:normAutofit fontScale="62500" lnSpcReduction="20000"/>
          </a:bodyPr>
          <a:lstStyle/>
          <a:p>
            <a:pPr marL="0" lvl="0" indent="0" rtl="0">
              <a:lnSpc>
                <a:spcPct val="90000"/>
              </a:lnSpc>
              <a:spcBef>
                <a:spcPts val="0"/>
              </a:spcBef>
              <a:spcAft>
                <a:spcPts val="600"/>
              </a:spcAft>
              <a:buNone/>
            </a:pPr>
            <a:fld id="{00000000-1234-1234-1234-123412341234}" type="slidenum">
              <a:rPr lang="en-US" smtClean="0"/>
              <a:pPr marL="0" lvl="0" indent="0" rtl="0">
                <a:lnSpc>
                  <a:spcPct val="90000"/>
                </a:lnSpc>
                <a:spcBef>
                  <a:spcPts val="0"/>
                </a:spcBef>
                <a:spcAft>
                  <a:spcPts val="600"/>
                </a:spcAft>
                <a:buNone/>
              </a:pPr>
              <a:t>11</a:t>
            </a:fld>
            <a:r>
              <a:rPr lang="en-US"/>
              <a:t>/32</a:t>
            </a:r>
          </a:p>
        </p:txBody>
      </p:sp>
      <p:cxnSp>
        <p:nvCxnSpPr>
          <p:cNvPr id="11" name="Straight Connector 10">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327272E-DDE0-A4B2-131B-D3FEBFF790CC}"/>
              </a:ext>
            </a:extLst>
          </p:cNvPr>
          <p:cNvSpPr>
            <a:spLocks noGrp="1"/>
          </p:cNvSpPr>
          <p:nvPr>
            <p:ph idx="1"/>
          </p:nvPr>
        </p:nvSpPr>
        <p:spPr>
          <a:xfrm>
            <a:off x="4924851" y="1600199"/>
            <a:ext cx="6130003" cy="4297680"/>
          </a:xfrm>
        </p:spPr>
        <p:txBody>
          <a:bodyPr anchor="ctr">
            <a:normAutofit/>
          </a:bodyPr>
          <a:lstStyle/>
          <a:p>
            <a:pPr marL="0" indent="0">
              <a:buNone/>
            </a:pPr>
            <a:r>
              <a:rPr lang="en-US"/>
              <a:t>There are many types of Search and Rescue (SAR) missions—ranging from maritime, to urban cities, to mountainous terrain, to dense forests. Methods of approaching a search for a missing person vary wildly on the setting.</a:t>
            </a:r>
          </a:p>
        </p:txBody>
      </p:sp>
    </p:spTree>
    <p:extLst>
      <p:ext uri="{BB962C8B-B14F-4D97-AF65-F5344CB8AC3E}">
        <p14:creationId xmlns:p14="http://schemas.microsoft.com/office/powerpoint/2010/main" val="3531325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p:txBody>
          <a:bodyPr anchor="ctr">
            <a:normAutofit/>
          </a:bodyPr>
          <a:lstStyle/>
          <a:p>
            <a:r>
              <a:rPr lang="en-US" sz="2900" b="1" cap="none">
                <a:ea typeface="+mj-lt"/>
                <a:cs typeface="+mj-lt"/>
              </a:rPr>
              <a:t>Related Work</a:t>
            </a:r>
            <a:r>
              <a:rPr lang="en-US" sz="2900" cap="none">
                <a:ea typeface="+mj-lt"/>
                <a:cs typeface="+mj-lt"/>
              </a:rPr>
              <a:t>:</a:t>
            </a:r>
            <a:r>
              <a:rPr lang="en-US" sz="2900" cap="none"/>
              <a:t> </a:t>
            </a:r>
            <a:r>
              <a:rPr lang="en-US" cap="none"/>
              <a:t>Evaluating the Impact of Drones for Locating Lost Persons in Search and Rescue Events</a:t>
            </a:r>
            <a:endParaRPr lang="en-US"/>
          </a:p>
        </p:txBody>
      </p:sp>
      <p:sp>
        <p:nvSpPr>
          <p:cNvPr id="3" name="Content Placeholder 2">
            <a:extLst>
              <a:ext uri="{FF2B5EF4-FFF2-40B4-BE49-F238E27FC236}">
                <a16:creationId xmlns:a16="http://schemas.microsoft.com/office/drawing/2014/main" id="{107C7B37-81FB-ACAD-B2A2-9AC2B9DECE74}"/>
              </a:ext>
            </a:extLst>
          </p:cNvPr>
          <p:cNvSpPr>
            <a:spLocks noGrp="1"/>
          </p:cNvSpPr>
          <p:nvPr>
            <p:ph idx="1"/>
          </p:nvPr>
        </p:nvSpPr>
        <p:spPr>
          <a:xfrm>
            <a:off x="1463154" y="1900054"/>
            <a:ext cx="9603275" cy="4199727"/>
          </a:xfrm>
        </p:spPr>
        <p:txBody>
          <a:bodyPr anchor="ctr">
            <a:normAutofit fontScale="92500" lnSpcReduction="10000"/>
          </a:bodyPr>
          <a:lstStyle/>
          <a:p>
            <a:pPr lvl="0"/>
            <a:r>
              <a:rPr lang="en-US"/>
              <a:t>Two Search arms on the same operation were equipped with different capabilities</a:t>
            </a:r>
          </a:p>
          <a:p>
            <a:pPr lvl="1"/>
            <a:r>
              <a:rPr lang="en-US"/>
              <a:t>Standard SAR methods vs. Standard SAR methods w/ Drone Support</a:t>
            </a:r>
          </a:p>
          <a:p>
            <a:r>
              <a:rPr lang="en-US"/>
              <a:t>No-drone teams using standard search practice found the search target in 85% of the trials, while the drone-enabled teams found the target in 77% of the trials </a:t>
            </a:r>
          </a:p>
          <a:p>
            <a:r>
              <a:rPr lang="en-US"/>
              <a:t>When drone-enabled teams found the victim, they did it 191 seconds faster than the no-drone team.</a:t>
            </a:r>
          </a:p>
          <a:p>
            <a:pPr marL="0" indent="0">
              <a:buNone/>
            </a:pPr>
            <a:r>
              <a:rPr lang="en-US"/>
              <a:t>“Searching with drones is difficult. This study highlights how difficult. No clear drone enabled SAR process, each team seemed to do it their own way, no one could provide a documented process or evidence of training, still very exploratory. No clear guidance on what combination of aircraft, sensor, software, training, and search process is optimal. Need a study to understand which work best for different search conditions.”</a:t>
            </a:r>
          </a:p>
        </p:txBody>
      </p:sp>
      <p:sp>
        <p:nvSpPr>
          <p:cNvPr id="8" name="TextBox 7">
            <a:extLst>
              <a:ext uri="{FF2B5EF4-FFF2-40B4-BE49-F238E27FC236}">
                <a16:creationId xmlns:a16="http://schemas.microsoft.com/office/drawing/2014/main" id="{CA9B6D56-9BCF-3E08-D683-0AFEAFDE20B6}"/>
              </a:ext>
            </a:extLst>
          </p:cNvPr>
          <p:cNvSpPr txBox="1"/>
          <p:nvPr/>
        </p:nvSpPr>
        <p:spPr>
          <a:xfrm>
            <a:off x="5205904" y="6378790"/>
            <a:ext cx="6773893" cy="307777"/>
          </a:xfrm>
          <a:prstGeom prst="rect">
            <a:avLst/>
          </a:prstGeom>
          <a:noFill/>
        </p:spPr>
        <p:txBody>
          <a:bodyPr wrap="square">
            <a:spAutoFit/>
          </a:bodyPr>
          <a:lstStyle/>
          <a:p>
            <a:r>
              <a:rPr lang="en-US">
                <a:solidFill>
                  <a:schemeClr val="bg1"/>
                </a:solidFill>
              </a:rPr>
              <a:t>https://enterprise-</a:t>
            </a:r>
            <a:r>
              <a:rPr lang="en-US" err="1">
                <a:solidFill>
                  <a:schemeClr val="bg1"/>
                </a:solidFill>
              </a:rPr>
              <a:t>insights.dji.com</a:t>
            </a:r>
            <a:r>
              <a:rPr lang="en-US">
                <a:solidFill>
                  <a:schemeClr val="bg1"/>
                </a:solidFill>
              </a:rPr>
              <a:t>/</a:t>
            </a:r>
            <a:r>
              <a:rPr lang="en-US" err="1">
                <a:solidFill>
                  <a:schemeClr val="bg1"/>
                </a:solidFill>
              </a:rPr>
              <a:t>en</a:t>
            </a:r>
            <a:r>
              <a:rPr lang="en-US">
                <a:solidFill>
                  <a:schemeClr val="bg1"/>
                </a:solidFill>
              </a:rPr>
              <a:t>/</a:t>
            </a:r>
            <a:r>
              <a:rPr lang="en-US" err="1">
                <a:solidFill>
                  <a:schemeClr val="bg1"/>
                </a:solidFill>
              </a:rPr>
              <a:t>en</a:t>
            </a:r>
            <a:r>
              <a:rPr lang="en-US">
                <a:solidFill>
                  <a:schemeClr val="bg1"/>
                </a:solidFill>
              </a:rPr>
              <a:t>/learning-center/drone-efficacy-report-</a:t>
            </a:r>
            <a:r>
              <a:rPr lang="en-US" err="1">
                <a:solidFill>
                  <a:schemeClr val="bg1"/>
                </a:solidFill>
              </a:rPr>
              <a:t>sar</a:t>
            </a:r>
            <a:endParaRPr lang="en-US">
              <a:solidFill>
                <a:schemeClr val="bg1"/>
              </a:solidFill>
            </a:endParaRPr>
          </a:p>
        </p:txBody>
      </p:sp>
      <p:sp>
        <p:nvSpPr>
          <p:cNvPr id="7" name="Slide Number Placeholder 2">
            <a:extLst>
              <a:ext uri="{FF2B5EF4-FFF2-40B4-BE49-F238E27FC236}">
                <a16:creationId xmlns:a16="http://schemas.microsoft.com/office/drawing/2014/main" id="{6B07E29E-3C1E-781A-5CA8-6B533C6A644C}"/>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12</a:t>
            </a:r>
            <a:r>
              <a:rPr lang="en-US" sz="2600" kern="1200">
                <a:solidFill>
                  <a:schemeClr val="accent1"/>
                </a:solidFill>
                <a:latin typeface="+mn-lt"/>
                <a:ea typeface="+mn-ea"/>
                <a:cs typeface="+mn-cs"/>
              </a:rPr>
              <a:t>/32</a:t>
            </a:r>
          </a:p>
        </p:txBody>
      </p:sp>
    </p:spTree>
    <p:extLst>
      <p:ext uri="{BB962C8B-B14F-4D97-AF65-F5344CB8AC3E}">
        <p14:creationId xmlns:p14="http://schemas.microsoft.com/office/powerpoint/2010/main" val="1726001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4ED032-4125-ADC5-458A-097D281BC120}"/>
              </a:ext>
            </a:extLst>
          </p:cNvPr>
          <p:cNvPicPr>
            <a:picLocks noChangeAspect="1"/>
          </p:cNvPicPr>
          <p:nvPr/>
        </p:nvPicPr>
        <p:blipFill>
          <a:blip r:embed="rId2"/>
          <a:stretch>
            <a:fillRect/>
          </a:stretch>
        </p:blipFill>
        <p:spPr>
          <a:xfrm>
            <a:off x="236250" y="3887227"/>
            <a:ext cx="5957422" cy="2535073"/>
          </a:xfrm>
          <a:prstGeom prst="rect">
            <a:avLst/>
          </a:prstGeom>
        </p:spPr>
      </p:pic>
      <p:pic>
        <p:nvPicPr>
          <p:cNvPr id="6" name="Picture 5">
            <a:extLst>
              <a:ext uri="{FF2B5EF4-FFF2-40B4-BE49-F238E27FC236}">
                <a16:creationId xmlns:a16="http://schemas.microsoft.com/office/drawing/2014/main" id="{ACA3E268-89A9-2D71-1D64-F31AC66B16CC}"/>
              </a:ext>
            </a:extLst>
          </p:cNvPr>
          <p:cNvPicPr>
            <a:picLocks noChangeAspect="1"/>
          </p:cNvPicPr>
          <p:nvPr/>
        </p:nvPicPr>
        <p:blipFill>
          <a:blip r:embed="rId3"/>
          <a:stretch>
            <a:fillRect/>
          </a:stretch>
        </p:blipFill>
        <p:spPr>
          <a:xfrm>
            <a:off x="6309420" y="1283138"/>
            <a:ext cx="5646330" cy="4291723"/>
          </a:xfrm>
          <a:prstGeom prst="rect">
            <a:avLst/>
          </a:prstGeom>
        </p:spPr>
      </p:pic>
      <p:pic>
        <p:nvPicPr>
          <p:cNvPr id="8" name="Picture 7">
            <a:extLst>
              <a:ext uri="{FF2B5EF4-FFF2-40B4-BE49-F238E27FC236}">
                <a16:creationId xmlns:a16="http://schemas.microsoft.com/office/drawing/2014/main" id="{F0431422-1B23-5740-774A-AAB3540A5D77}"/>
              </a:ext>
            </a:extLst>
          </p:cNvPr>
          <p:cNvPicPr>
            <a:picLocks noChangeAspect="1"/>
          </p:cNvPicPr>
          <p:nvPr/>
        </p:nvPicPr>
        <p:blipFill>
          <a:blip r:embed="rId4"/>
          <a:stretch>
            <a:fillRect/>
          </a:stretch>
        </p:blipFill>
        <p:spPr>
          <a:xfrm>
            <a:off x="236250" y="959388"/>
            <a:ext cx="5957422" cy="2469612"/>
          </a:xfrm>
          <a:prstGeom prst="rect">
            <a:avLst/>
          </a:prstGeom>
        </p:spPr>
      </p:pic>
      <p:sp>
        <p:nvSpPr>
          <p:cNvPr id="9" name="Slide Number Placeholder 2">
            <a:extLst>
              <a:ext uri="{FF2B5EF4-FFF2-40B4-BE49-F238E27FC236}">
                <a16:creationId xmlns:a16="http://schemas.microsoft.com/office/drawing/2014/main" id="{BA4B6398-8BF3-3127-ABA3-5130B946E8BC}"/>
              </a:ext>
            </a:extLst>
          </p:cNvPr>
          <p:cNvSpPr>
            <a:spLocks noGrp="1"/>
          </p:cNvSpPr>
          <p:nvPr>
            <p:ph type="sldNum" sz="quarter" idx="12"/>
          </p:nvPr>
        </p:nvSpPr>
        <p:spPr>
          <a:xfrm>
            <a:off x="0" y="19551"/>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13</a:t>
            </a:r>
            <a:r>
              <a:rPr lang="en-US" sz="2600" kern="1200">
                <a:solidFill>
                  <a:schemeClr val="accent1"/>
                </a:solidFill>
                <a:latin typeface="+mn-lt"/>
                <a:ea typeface="+mn-ea"/>
                <a:cs typeface="+mn-cs"/>
              </a:rPr>
              <a:t>/32</a:t>
            </a:r>
          </a:p>
        </p:txBody>
      </p:sp>
      <p:sp>
        <p:nvSpPr>
          <p:cNvPr id="10" name="TextBox 9">
            <a:extLst>
              <a:ext uri="{FF2B5EF4-FFF2-40B4-BE49-F238E27FC236}">
                <a16:creationId xmlns:a16="http://schemas.microsoft.com/office/drawing/2014/main" id="{24FD3E28-6FEA-27B7-B0F7-388245A1FFB0}"/>
              </a:ext>
            </a:extLst>
          </p:cNvPr>
          <p:cNvSpPr txBox="1"/>
          <p:nvPr/>
        </p:nvSpPr>
        <p:spPr>
          <a:xfrm>
            <a:off x="5205904" y="6378790"/>
            <a:ext cx="6773893" cy="307777"/>
          </a:xfrm>
          <a:prstGeom prst="rect">
            <a:avLst/>
          </a:prstGeom>
          <a:noFill/>
        </p:spPr>
        <p:txBody>
          <a:bodyPr wrap="square">
            <a:spAutoFit/>
          </a:bodyPr>
          <a:lstStyle/>
          <a:p>
            <a:r>
              <a:rPr lang="en-US">
                <a:solidFill>
                  <a:schemeClr val="bg1"/>
                </a:solidFill>
              </a:rPr>
              <a:t>https://enterprise-insights.dji.com/en/en/learning-center/drone-efficacy-report-sar</a:t>
            </a:r>
          </a:p>
        </p:txBody>
      </p:sp>
    </p:spTree>
    <p:extLst>
      <p:ext uri="{BB962C8B-B14F-4D97-AF65-F5344CB8AC3E}">
        <p14:creationId xmlns:p14="http://schemas.microsoft.com/office/powerpoint/2010/main" val="1398401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diagram of a cloud network&#10;&#10;Description automatically generated">
            <a:extLst>
              <a:ext uri="{FF2B5EF4-FFF2-40B4-BE49-F238E27FC236}">
                <a16:creationId xmlns:a16="http://schemas.microsoft.com/office/drawing/2014/main" id="{2350B225-5729-B73A-DF80-B024BD3CD792}"/>
              </a:ext>
            </a:extLst>
          </p:cNvPr>
          <p:cNvPicPr>
            <a:picLocks noGrp="1" noChangeAspect="1"/>
          </p:cNvPicPr>
          <p:nvPr>
            <p:ph idx="1"/>
          </p:nvPr>
        </p:nvPicPr>
        <p:blipFill>
          <a:blip r:embed="rId2"/>
          <a:stretch>
            <a:fillRect/>
          </a:stretch>
        </p:blipFill>
        <p:spPr>
          <a:xfrm>
            <a:off x="175167" y="2006345"/>
            <a:ext cx="4289256" cy="4476454"/>
          </a:xfrm>
        </p:spPr>
      </p:pic>
      <p:sp>
        <p:nvSpPr>
          <p:cNvPr id="8" name="TextBox 7">
            <a:extLst>
              <a:ext uri="{FF2B5EF4-FFF2-40B4-BE49-F238E27FC236}">
                <a16:creationId xmlns:a16="http://schemas.microsoft.com/office/drawing/2014/main" id="{1E8483E6-09B7-A1A5-BB57-E3BF02B33572}"/>
              </a:ext>
            </a:extLst>
          </p:cNvPr>
          <p:cNvSpPr txBox="1"/>
          <p:nvPr/>
        </p:nvSpPr>
        <p:spPr>
          <a:xfrm>
            <a:off x="8087789" y="6332484"/>
            <a:ext cx="3843414" cy="307777"/>
          </a:xfrm>
          <a:prstGeom prst="rect">
            <a:avLst/>
          </a:prstGeom>
          <a:noFill/>
        </p:spPr>
        <p:txBody>
          <a:bodyPr wrap="square">
            <a:spAutoFit/>
          </a:bodyPr>
          <a:lstStyle/>
          <a:p>
            <a:r>
              <a:rPr lang="en-US">
                <a:solidFill>
                  <a:schemeClr val="bg1"/>
                </a:solidFill>
              </a:rPr>
              <a:t>https://ieeexplore.ieee.org/document/7572034</a:t>
            </a:r>
          </a:p>
        </p:txBody>
      </p:sp>
      <p:sp>
        <p:nvSpPr>
          <p:cNvPr id="9" name="Content Placeholder 2">
            <a:extLst>
              <a:ext uri="{FF2B5EF4-FFF2-40B4-BE49-F238E27FC236}">
                <a16:creationId xmlns:a16="http://schemas.microsoft.com/office/drawing/2014/main" id="{56B1FE62-055E-30B7-2006-06E17D15CE88}"/>
              </a:ext>
            </a:extLst>
          </p:cNvPr>
          <p:cNvSpPr txBox="1">
            <a:spLocks/>
          </p:cNvSpPr>
          <p:nvPr/>
        </p:nvSpPr>
        <p:spPr>
          <a:xfrm>
            <a:off x="4982044" y="1760342"/>
            <a:ext cx="6655774" cy="4219696"/>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a:t>Due to its ubiquitous usability, the UAV will play an important role in the Internet of Things (IoT) vision, and it may become the main key enabler of this vision.</a:t>
            </a:r>
          </a:p>
          <a:p>
            <a:r>
              <a:rPr lang="en-US"/>
              <a:t>Earthquake/Disaster Management Use Case</a:t>
            </a:r>
          </a:p>
          <a:p>
            <a:r>
              <a:rPr lang="en-US"/>
              <a:t>Crowd Surveillance</a:t>
            </a:r>
          </a:p>
          <a:p>
            <a:r>
              <a:rPr lang="en-US"/>
              <a:t>Real Time Monitoring of Road Traffic Conditions</a:t>
            </a:r>
          </a:p>
          <a:p>
            <a:endParaRPr lang="en-US"/>
          </a:p>
        </p:txBody>
      </p:sp>
      <p:sp>
        <p:nvSpPr>
          <p:cNvPr id="5" name="Title 1">
            <a:extLst>
              <a:ext uri="{FF2B5EF4-FFF2-40B4-BE49-F238E27FC236}">
                <a16:creationId xmlns:a16="http://schemas.microsoft.com/office/drawing/2014/main" id="{E4E77F7D-B0C2-3DB5-F014-5E5B7EAD66F6}"/>
              </a:ext>
            </a:extLst>
          </p:cNvPr>
          <p:cNvSpPr txBox="1">
            <a:spLocks/>
          </p:cNvSpPr>
          <p:nvPr/>
        </p:nvSpPr>
        <p:spPr>
          <a:xfrm>
            <a:off x="1294040" y="940592"/>
            <a:ext cx="10057720" cy="9052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buClrTx/>
              <a:buFontTx/>
            </a:pPr>
            <a:r>
              <a:rPr lang="en-US" b="1" cap="none"/>
              <a:t>Related Work</a:t>
            </a:r>
            <a:r>
              <a:rPr lang="en-US" cap="none"/>
              <a:t>: Low-Altitude Unmanned Aerial Vehicles-Based IoT Services: Comprehensive Survey and Future Perspectives</a:t>
            </a:r>
          </a:p>
        </p:txBody>
      </p:sp>
      <p:sp>
        <p:nvSpPr>
          <p:cNvPr id="3" name="Slide Number Placeholder 2">
            <a:extLst>
              <a:ext uri="{FF2B5EF4-FFF2-40B4-BE49-F238E27FC236}">
                <a16:creationId xmlns:a16="http://schemas.microsoft.com/office/drawing/2014/main" id="{DA786A44-4F90-FB2A-A661-22EDE9AA6002}"/>
              </a:ext>
            </a:extLst>
          </p:cNvPr>
          <p:cNvSpPr>
            <a:spLocks noGrp="1"/>
          </p:cNvSpPr>
          <p:nvPr>
            <p:ph type="sldNum" sz="quarter" idx="12"/>
          </p:nvPr>
        </p:nvSpPr>
        <p:spPr>
          <a:xfrm>
            <a:off x="0" y="138293"/>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14/32</a:t>
            </a:r>
          </a:p>
        </p:txBody>
      </p:sp>
    </p:spTree>
    <p:extLst>
      <p:ext uri="{BB962C8B-B14F-4D97-AF65-F5344CB8AC3E}">
        <p14:creationId xmlns:p14="http://schemas.microsoft.com/office/powerpoint/2010/main" val="1699181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a:xfrm>
            <a:off x="1457326" y="804520"/>
            <a:ext cx="10044112" cy="905218"/>
          </a:xfrm>
        </p:spPr>
        <p:txBody>
          <a:bodyPr anchor="ctr">
            <a:normAutofit fontScale="90000"/>
          </a:bodyPr>
          <a:lstStyle/>
          <a:p>
            <a:r>
              <a:rPr lang="en-US" b="1" cap="none"/>
              <a:t>Related Work</a:t>
            </a:r>
            <a:r>
              <a:rPr lang="en-US" cap="none"/>
              <a:t>: Automatic Fault Detection of Power Lines using Unmanned Aerial Vehicle (UAV)</a:t>
            </a:r>
          </a:p>
        </p:txBody>
      </p:sp>
      <p:sp>
        <p:nvSpPr>
          <p:cNvPr id="3" name="Content Placeholder 2">
            <a:extLst>
              <a:ext uri="{FF2B5EF4-FFF2-40B4-BE49-F238E27FC236}">
                <a16:creationId xmlns:a16="http://schemas.microsoft.com/office/drawing/2014/main" id="{107C7B37-81FB-ACAD-B2A2-9AC2B9DECE74}"/>
              </a:ext>
            </a:extLst>
          </p:cNvPr>
          <p:cNvSpPr>
            <a:spLocks noGrp="1"/>
          </p:cNvSpPr>
          <p:nvPr>
            <p:ph idx="1"/>
          </p:nvPr>
        </p:nvSpPr>
        <p:spPr>
          <a:xfrm>
            <a:off x="4420415" y="1924049"/>
            <a:ext cx="7547893" cy="3801953"/>
          </a:xfrm>
        </p:spPr>
        <p:txBody>
          <a:bodyPr anchor="ctr">
            <a:normAutofit/>
          </a:bodyPr>
          <a:lstStyle/>
          <a:p>
            <a:pPr marL="0" lvl="0" indent="0">
              <a:buNone/>
            </a:pPr>
            <a:r>
              <a:rPr lang="en-US"/>
              <a:t>“Operational safety and automation are the two major challenges in the application of UAVs to the power lines inspection and fault detection. “</a:t>
            </a:r>
            <a:endParaRPr lang="en-US" sz="1200"/>
          </a:p>
          <a:p>
            <a:pPr lvl="0"/>
            <a:r>
              <a:rPr lang="en-US"/>
              <a:t>Using special Criteria, these drones need to be able to differentiate between different objects</a:t>
            </a:r>
          </a:p>
          <a:p>
            <a:pPr lvl="0"/>
            <a:r>
              <a:rPr lang="en-US"/>
              <a:t>Fault Detection related to Threat Detection</a:t>
            </a:r>
          </a:p>
          <a:p>
            <a:pPr lvl="0"/>
            <a:r>
              <a:rPr lang="en-US"/>
              <a:t>Three directly presented and tested solutions to account for better situational Awareness</a:t>
            </a:r>
          </a:p>
        </p:txBody>
      </p:sp>
      <p:pic>
        <p:nvPicPr>
          <p:cNvPr id="6" name="Picture 5" descr="A collage of photos of a tree stump&#10;&#10;Description automatically generated">
            <a:extLst>
              <a:ext uri="{FF2B5EF4-FFF2-40B4-BE49-F238E27FC236}">
                <a16:creationId xmlns:a16="http://schemas.microsoft.com/office/drawing/2014/main" id="{8D98BF9B-9B57-24A1-B302-177A50457341}"/>
              </a:ext>
            </a:extLst>
          </p:cNvPr>
          <p:cNvPicPr>
            <a:picLocks noChangeAspect="1"/>
          </p:cNvPicPr>
          <p:nvPr/>
        </p:nvPicPr>
        <p:blipFill>
          <a:blip r:embed="rId2"/>
          <a:stretch>
            <a:fillRect/>
          </a:stretch>
        </p:blipFill>
        <p:spPr>
          <a:xfrm>
            <a:off x="223692" y="2383898"/>
            <a:ext cx="3903815" cy="3151404"/>
          </a:xfrm>
          <a:prstGeom prst="rect">
            <a:avLst/>
          </a:prstGeom>
        </p:spPr>
      </p:pic>
      <p:sp>
        <p:nvSpPr>
          <p:cNvPr id="8" name="TextBox 7">
            <a:extLst>
              <a:ext uri="{FF2B5EF4-FFF2-40B4-BE49-F238E27FC236}">
                <a16:creationId xmlns:a16="http://schemas.microsoft.com/office/drawing/2014/main" id="{9049D681-803C-F1FB-D75A-D59A3F8DD78C}"/>
              </a:ext>
            </a:extLst>
          </p:cNvPr>
          <p:cNvSpPr txBox="1"/>
          <p:nvPr/>
        </p:nvSpPr>
        <p:spPr>
          <a:xfrm>
            <a:off x="0" y="6061024"/>
            <a:ext cx="7618241" cy="830997"/>
          </a:xfrm>
          <a:prstGeom prst="rect">
            <a:avLst/>
          </a:prstGeom>
          <a:noFill/>
        </p:spPr>
        <p:txBody>
          <a:bodyPr wrap="square">
            <a:spAutoFit/>
          </a:bodyPr>
          <a:lstStyle/>
          <a:p>
            <a:r>
              <a:rPr lang="en-US" sz="1600">
                <a:solidFill>
                  <a:schemeClr val="bg1"/>
                </a:solidFill>
              </a:rPr>
              <a:t>Common faults on:(a) power lines (from left to right): trees growing too close to power lines, trees lying across power lines, icing on power lines. (b) power lines components (from left to right): broken poles, broken crossarms, missing </a:t>
            </a:r>
            <a:r>
              <a:rPr lang="en-US" sz="1600" err="1">
                <a:solidFill>
                  <a:schemeClr val="bg1"/>
                </a:solidFill>
              </a:rPr>
              <a:t>toppads</a:t>
            </a:r>
            <a:r>
              <a:rPr lang="en-US" sz="1600">
                <a:solidFill>
                  <a:schemeClr val="bg1"/>
                </a:solidFill>
              </a:rPr>
              <a:t> </a:t>
            </a:r>
          </a:p>
        </p:txBody>
      </p:sp>
      <p:sp>
        <p:nvSpPr>
          <p:cNvPr id="12" name="TextBox 11">
            <a:extLst>
              <a:ext uri="{FF2B5EF4-FFF2-40B4-BE49-F238E27FC236}">
                <a16:creationId xmlns:a16="http://schemas.microsoft.com/office/drawing/2014/main" id="{F5968768-DDA3-D2C4-C4E4-ABD342B380CF}"/>
              </a:ext>
            </a:extLst>
          </p:cNvPr>
          <p:cNvSpPr txBox="1"/>
          <p:nvPr/>
        </p:nvSpPr>
        <p:spPr>
          <a:xfrm>
            <a:off x="8349917" y="6471633"/>
            <a:ext cx="3842084" cy="307777"/>
          </a:xfrm>
          <a:prstGeom prst="rect">
            <a:avLst/>
          </a:prstGeom>
          <a:noFill/>
        </p:spPr>
        <p:txBody>
          <a:bodyPr wrap="square">
            <a:spAutoFit/>
          </a:bodyPr>
          <a:lstStyle/>
          <a:p>
            <a:r>
              <a:rPr lang="en-US">
                <a:solidFill>
                  <a:schemeClr val="bg1"/>
                </a:solidFill>
              </a:rPr>
              <a:t>https://ieeexplore.ieee.org/document/8658283</a:t>
            </a:r>
          </a:p>
        </p:txBody>
      </p:sp>
      <p:sp>
        <p:nvSpPr>
          <p:cNvPr id="5" name="Slide Number Placeholder 2">
            <a:extLst>
              <a:ext uri="{FF2B5EF4-FFF2-40B4-BE49-F238E27FC236}">
                <a16:creationId xmlns:a16="http://schemas.microsoft.com/office/drawing/2014/main" id="{3786A616-7376-A642-5F26-7B2B90DCD6B0}"/>
              </a:ext>
            </a:extLst>
          </p:cNvPr>
          <p:cNvSpPr>
            <a:spLocks noGrp="1"/>
          </p:cNvSpPr>
          <p:nvPr>
            <p:ph type="sldNum" sz="quarter" idx="12"/>
          </p:nvPr>
        </p:nvSpPr>
        <p:spPr>
          <a:xfrm>
            <a:off x="0" y="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15/32</a:t>
            </a:r>
          </a:p>
        </p:txBody>
      </p:sp>
    </p:spTree>
    <p:extLst>
      <p:ext uri="{BB962C8B-B14F-4D97-AF65-F5344CB8AC3E}">
        <p14:creationId xmlns:p14="http://schemas.microsoft.com/office/powerpoint/2010/main" val="628252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p:txBody>
          <a:bodyPr anchor="ctr">
            <a:normAutofit/>
          </a:bodyPr>
          <a:lstStyle/>
          <a:p>
            <a:r>
              <a:rPr lang="en-US" sz="2900" b="1" cap="none">
                <a:ea typeface="+mj-lt"/>
                <a:cs typeface="+mj-lt"/>
              </a:rPr>
              <a:t>Related Work</a:t>
            </a:r>
            <a:r>
              <a:rPr lang="en-US" sz="2900" cap="none">
                <a:ea typeface="+mj-lt"/>
                <a:cs typeface="+mj-lt"/>
              </a:rPr>
              <a:t>:</a:t>
            </a:r>
            <a:r>
              <a:rPr lang="en-US" sz="2900" cap="none"/>
              <a:t> </a:t>
            </a:r>
            <a:r>
              <a:rPr lang="en-US" cap="none"/>
              <a:t>PACED-5G: Predictive Autonomous Control using Edge for Drones over 5G</a:t>
            </a:r>
            <a:endParaRPr lang="en-US"/>
          </a:p>
        </p:txBody>
      </p:sp>
      <p:sp>
        <p:nvSpPr>
          <p:cNvPr id="3" name="Content Placeholder 2">
            <a:extLst>
              <a:ext uri="{FF2B5EF4-FFF2-40B4-BE49-F238E27FC236}">
                <a16:creationId xmlns:a16="http://schemas.microsoft.com/office/drawing/2014/main" id="{107C7B37-81FB-ACAD-B2A2-9AC2B9DECE74}"/>
              </a:ext>
            </a:extLst>
          </p:cNvPr>
          <p:cNvSpPr>
            <a:spLocks noGrp="1"/>
          </p:cNvSpPr>
          <p:nvPr>
            <p:ph idx="1"/>
          </p:nvPr>
        </p:nvSpPr>
        <p:spPr>
          <a:xfrm>
            <a:off x="5205904" y="2131368"/>
            <a:ext cx="5848950" cy="3773838"/>
          </a:xfrm>
        </p:spPr>
        <p:txBody>
          <a:bodyPr anchor="ctr">
            <a:normAutofit/>
          </a:bodyPr>
          <a:lstStyle/>
          <a:p>
            <a:pPr lvl="0"/>
            <a:r>
              <a:rPr lang="en-US"/>
              <a:t>Explores Crowd-Surveillance as a Potential Use-Case for UAVs via Energy Consumption and Processing Time</a:t>
            </a:r>
          </a:p>
          <a:p>
            <a:pPr lvl="0" rtl="0"/>
            <a:r>
              <a:rPr lang="en-US">
                <a:latin typeface="Gill Sans MT" panose="020B0502020104020203"/>
              </a:rPr>
              <a:t>Current UAV use cases are good but can always be improved</a:t>
            </a:r>
          </a:p>
          <a:p>
            <a:pPr lvl="0" rtl="0"/>
            <a:r>
              <a:rPr lang="en-US">
                <a:latin typeface="Gill Sans MT" panose="020B0502020104020203"/>
              </a:rPr>
              <a:t>UAVs can be successfully integrated with IoT for MEC</a:t>
            </a:r>
            <a:endParaRPr lang="en-US"/>
          </a:p>
        </p:txBody>
      </p:sp>
      <p:sp>
        <p:nvSpPr>
          <p:cNvPr id="8" name="TextBox 7">
            <a:extLst>
              <a:ext uri="{FF2B5EF4-FFF2-40B4-BE49-F238E27FC236}">
                <a16:creationId xmlns:a16="http://schemas.microsoft.com/office/drawing/2014/main" id="{CA9B6D56-9BCF-3E08-D683-0AFEAFDE20B6}"/>
              </a:ext>
            </a:extLst>
          </p:cNvPr>
          <p:cNvSpPr txBox="1"/>
          <p:nvPr/>
        </p:nvSpPr>
        <p:spPr>
          <a:xfrm>
            <a:off x="8160151" y="6378790"/>
            <a:ext cx="3819646" cy="307777"/>
          </a:xfrm>
          <a:prstGeom prst="rect">
            <a:avLst/>
          </a:prstGeom>
          <a:noFill/>
        </p:spPr>
        <p:txBody>
          <a:bodyPr wrap="square">
            <a:spAutoFit/>
          </a:bodyPr>
          <a:lstStyle/>
          <a:p>
            <a:r>
              <a:rPr lang="en-US">
                <a:solidFill>
                  <a:schemeClr val="bg1"/>
                </a:solidFill>
              </a:rPr>
              <a:t>https://ieeexplore.ieee.org/document/7842423</a:t>
            </a:r>
          </a:p>
        </p:txBody>
      </p:sp>
      <p:pic>
        <p:nvPicPr>
          <p:cNvPr id="5" name="Picture 4" descr="A diagram of a network&#10;&#10;Description automatically generated">
            <a:extLst>
              <a:ext uri="{FF2B5EF4-FFF2-40B4-BE49-F238E27FC236}">
                <a16:creationId xmlns:a16="http://schemas.microsoft.com/office/drawing/2014/main" id="{B197AC0C-1B86-33AB-50E4-9188A1E8EA80}"/>
              </a:ext>
            </a:extLst>
          </p:cNvPr>
          <p:cNvPicPr>
            <a:picLocks noChangeAspect="1"/>
          </p:cNvPicPr>
          <p:nvPr/>
        </p:nvPicPr>
        <p:blipFill>
          <a:blip r:embed="rId2"/>
          <a:stretch>
            <a:fillRect/>
          </a:stretch>
        </p:blipFill>
        <p:spPr>
          <a:xfrm>
            <a:off x="553444" y="2028461"/>
            <a:ext cx="3819646" cy="4658106"/>
          </a:xfrm>
          <a:prstGeom prst="rect">
            <a:avLst/>
          </a:prstGeom>
        </p:spPr>
      </p:pic>
      <p:sp>
        <p:nvSpPr>
          <p:cNvPr id="7" name="Slide Number Placeholder 2">
            <a:extLst>
              <a:ext uri="{FF2B5EF4-FFF2-40B4-BE49-F238E27FC236}">
                <a16:creationId xmlns:a16="http://schemas.microsoft.com/office/drawing/2014/main" id="{6B07E29E-3C1E-781A-5CA8-6B533C6A644C}"/>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16/32</a:t>
            </a:r>
          </a:p>
        </p:txBody>
      </p:sp>
    </p:spTree>
    <p:extLst>
      <p:ext uri="{BB962C8B-B14F-4D97-AF65-F5344CB8AC3E}">
        <p14:creationId xmlns:p14="http://schemas.microsoft.com/office/powerpoint/2010/main" val="1564906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8483E6-09B7-A1A5-BB57-E3BF02B33572}"/>
              </a:ext>
            </a:extLst>
          </p:cNvPr>
          <p:cNvSpPr txBox="1"/>
          <p:nvPr/>
        </p:nvSpPr>
        <p:spPr>
          <a:xfrm>
            <a:off x="7917084" y="6332484"/>
            <a:ext cx="4014119" cy="307777"/>
          </a:xfrm>
          <a:prstGeom prst="rect">
            <a:avLst/>
          </a:prstGeom>
          <a:noFill/>
        </p:spPr>
        <p:txBody>
          <a:bodyPr wrap="square">
            <a:spAutoFit/>
          </a:bodyPr>
          <a:lstStyle/>
          <a:p>
            <a:r>
              <a:rPr lang="en-US">
                <a:solidFill>
                  <a:schemeClr val="bg1"/>
                </a:solidFill>
              </a:rPr>
              <a:t>https://ieeexplore.ieee.org/document/10011219</a:t>
            </a:r>
          </a:p>
        </p:txBody>
      </p:sp>
      <p:sp>
        <p:nvSpPr>
          <p:cNvPr id="9" name="Content Placeholder 2">
            <a:extLst>
              <a:ext uri="{FF2B5EF4-FFF2-40B4-BE49-F238E27FC236}">
                <a16:creationId xmlns:a16="http://schemas.microsoft.com/office/drawing/2014/main" id="{56B1FE62-055E-30B7-2006-06E17D15CE88}"/>
              </a:ext>
            </a:extLst>
          </p:cNvPr>
          <p:cNvSpPr txBox="1">
            <a:spLocks/>
          </p:cNvSpPr>
          <p:nvPr/>
        </p:nvSpPr>
        <p:spPr>
          <a:xfrm>
            <a:off x="1291079" y="1839331"/>
            <a:ext cx="5468884" cy="4219696"/>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a:latin typeface="Gill Sans MT"/>
                <a:cs typeface="Helvetica"/>
              </a:rPr>
              <a:t>Improving UAV capabilities </a:t>
            </a:r>
            <a:r>
              <a:rPr lang="en-US">
                <a:ea typeface="+mn-lt"/>
                <a:cs typeface="+mn-lt"/>
              </a:rPr>
              <a:t>promote interest in both commercial use as well as R&amp;D </a:t>
            </a:r>
            <a:endParaRPr lang="en-US">
              <a:latin typeface="Gill Sans MT"/>
              <a:cs typeface="Helvetica"/>
            </a:endParaRPr>
          </a:p>
          <a:p>
            <a:pPr lvl="1"/>
            <a:r>
              <a:rPr lang="en-US">
                <a:latin typeface="Gill Sans MT"/>
                <a:cs typeface="Helvetica"/>
              </a:rPr>
              <a:t>Easy deployment</a:t>
            </a:r>
          </a:p>
          <a:p>
            <a:pPr lvl="1"/>
            <a:r>
              <a:rPr lang="en-US">
                <a:latin typeface="Gill Sans MT"/>
                <a:cs typeface="Helvetica"/>
              </a:rPr>
              <a:t>High maneuverability</a:t>
            </a:r>
          </a:p>
          <a:p>
            <a:pPr lvl="1"/>
            <a:r>
              <a:rPr lang="en-US">
                <a:latin typeface="Gill Sans MT"/>
                <a:cs typeface="Helvetica"/>
              </a:rPr>
              <a:t>Range</a:t>
            </a:r>
          </a:p>
          <a:p>
            <a:pPr lvl="1"/>
            <a:r>
              <a:rPr lang="en-US">
                <a:ea typeface="+mn-lt"/>
                <a:cs typeface="Helvetica"/>
              </a:rPr>
              <a:t>Ability to carry payloads</a:t>
            </a:r>
          </a:p>
          <a:p>
            <a:r>
              <a:rPr lang="en-US">
                <a:ea typeface="+mn-lt"/>
                <a:cs typeface="Helvetica"/>
              </a:rPr>
              <a:t>Wholly on-board computing is not viable for long operations</a:t>
            </a:r>
          </a:p>
          <a:p>
            <a:r>
              <a:rPr lang="en-US">
                <a:ea typeface="+mn-lt"/>
                <a:cs typeface="Helvetica"/>
              </a:rPr>
              <a:t>Utilizing 5G connections to support Edge Computing with perimeter nodes</a:t>
            </a:r>
          </a:p>
        </p:txBody>
      </p:sp>
      <p:sp>
        <p:nvSpPr>
          <p:cNvPr id="5" name="Title 1">
            <a:extLst>
              <a:ext uri="{FF2B5EF4-FFF2-40B4-BE49-F238E27FC236}">
                <a16:creationId xmlns:a16="http://schemas.microsoft.com/office/drawing/2014/main" id="{E4E77F7D-B0C2-3DB5-F014-5E5B7EAD66F6}"/>
              </a:ext>
            </a:extLst>
          </p:cNvPr>
          <p:cNvSpPr txBox="1">
            <a:spLocks/>
          </p:cNvSpPr>
          <p:nvPr/>
        </p:nvSpPr>
        <p:spPr>
          <a:xfrm>
            <a:off x="1294040" y="940592"/>
            <a:ext cx="10057720" cy="905218"/>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buClrTx/>
              <a:buFontTx/>
            </a:pPr>
            <a:r>
              <a:rPr lang="en-US" b="1" cap="none"/>
              <a:t>Related Work</a:t>
            </a:r>
            <a:r>
              <a:rPr lang="en-US" cap="none"/>
              <a:t>: Toward 5G Edge Computing for Enabling Autonomous Aerial Vehicles</a:t>
            </a:r>
          </a:p>
        </p:txBody>
      </p:sp>
      <p:pic>
        <p:nvPicPr>
          <p:cNvPr id="10" name="Picture 9" descr="Diagram of a cloud computing network&#10;&#10;Description automatically generated">
            <a:extLst>
              <a:ext uri="{FF2B5EF4-FFF2-40B4-BE49-F238E27FC236}">
                <a16:creationId xmlns:a16="http://schemas.microsoft.com/office/drawing/2014/main" id="{CF01E45E-96F8-E650-E61A-035DCFB44C26}"/>
              </a:ext>
            </a:extLst>
          </p:cNvPr>
          <p:cNvPicPr>
            <a:picLocks noChangeAspect="1"/>
          </p:cNvPicPr>
          <p:nvPr/>
        </p:nvPicPr>
        <p:blipFill>
          <a:blip r:embed="rId2"/>
          <a:stretch>
            <a:fillRect/>
          </a:stretch>
        </p:blipFill>
        <p:spPr>
          <a:xfrm>
            <a:off x="6759963" y="1987429"/>
            <a:ext cx="5238750" cy="3590925"/>
          </a:xfrm>
          <a:prstGeom prst="rect">
            <a:avLst/>
          </a:prstGeom>
        </p:spPr>
      </p:pic>
      <p:sp>
        <p:nvSpPr>
          <p:cNvPr id="11" name="Slide Number Placeholder 2">
            <a:extLst>
              <a:ext uri="{FF2B5EF4-FFF2-40B4-BE49-F238E27FC236}">
                <a16:creationId xmlns:a16="http://schemas.microsoft.com/office/drawing/2014/main" id="{B056BB74-ECA7-F1C6-7DB5-D2B6A4CCF060}"/>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17</a:t>
            </a:r>
            <a:r>
              <a:rPr lang="en-US" sz="2600" kern="1200">
                <a:solidFill>
                  <a:schemeClr val="accent1"/>
                </a:solidFill>
                <a:latin typeface="+mn-lt"/>
                <a:ea typeface="+mn-ea"/>
                <a:cs typeface="+mn-cs"/>
              </a:rPr>
              <a:t>/32</a:t>
            </a:r>
          </a:p>
        </p:txBody>
      </p:sp>
    </p:spTree>
    <p:extLst>
      <p:ext uri="{BB962C8B-B14F-4D97-AF65-F5344CB8AC3E}">
        <p14:creationId xmlns:p14="http://schemas.microsoft.com/office/powerpoint/2010/main" val="16776469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p:txBody>
          <a:bodyPr anchor="ctr">
            <a:normAutofit/>
          </a:bodyPr>
          <a:lstStyle/>
          <a:p>
            <a:r>
              <a:rPr lang="en-US" sz="2900" b="1" cap="none">
                <a:ea typeface="+mj-lt"/>
                <a:cs typeface="+mj-lt"/>
              </a:rPr>
              <a:t>Related Work</a:t>
            </a:r>
            <a:r>
              <a:rPr lang="en-US" sz="2900" cap="none">
                <a:ea typeface="+mj-lt"/>
                <a:cs typeface="+mj-lt"/>
              </a:rPr>
              <a:t>:</a:t>
            </a:r>
            <a:r>
              <a:rPr lang="en-US" sz="2900" cap="none"/>
              <a:t> </a:t>
            </a:r>
            <a:r>
              <a:rPr lang="en-US" cap="none"/>
              <a:t>PACED-5G: Predictive Autonomous Control using Edge for Drones over 5G</a:t>
            </a:r>
            <a:endParaRPr lang="en-US"/>
          </a:p>
        </p:txBody>
      </p:sp>
      <p:sp>
        <p:nvSpPr>
          <p:cNvPr id="3" name="Content Placeholder 2">
            <a:extLst>
              <a:ext uri="{FF2B5EF4-FFF2-40B4-BE49-F238E27FC236}">
                <a16:creationId xmlns:a16="http://schemas.microsoft.com/office/drawing/2014/main" id="{107C7B37-81FB-ACAD-B2A2-9AC2B9DECE74}"/>
              </a:ext>
            </a:extLst>
          </p:cNvPr>
          <p:cNvSpPr>
            <a:spLocks noGrp="1"/>
          </p:cNvSpPr>
          <p:nvPr>
            <p:ph idx="1"/>
          </p:nvPr>
        </p:nvSpPr>
        <p:spPr>
          <a:xfrm>
            <a:off x="1451580" y="2015732"/>
            <a:ext cx="5848950" cy="3773838"/>
          </a:xfrm>
        </p:spPr>
        <p:txBody>
          <a:bodyPr anchor="ctr">
            <a:normAutofit/>
          </a:bodyPr>
          <a:lstStyle/>
          <a:p>
            <a:pPr lvl="0"/>
            <a:r>
              <a:rPr lang="en-US"/>
              <a:t>“Though technologies such as 5G networking minimize communication latency, the effects of latency on the control of UAVs are inevitable and may destabilize the system.”</a:t>
            </a:r>
          </a:p>
          <a:p>
            <a:pPr lvl="0"/>
            <a:r>
              <a:rPr lang="en-US"/>
              <a:t>Calculate X,Y, and Z vectors of the UAV ahead of time</a:t>
            </a:r>
          </a:p>
          <a:p>
            <a:pPr lvl="0"/>
            <a:r>
              <a:rPr lang="en-US"/>
              <a:t>Math-Heavy calculations, but the experiment and solution are easy to understand</a:t>
            </a:r>
          </a:p>
          <a:p>
            <a:endParaRPr lang="en-US"/>
          </a:p>
        </p:txBody>
      </p:sp>
      <p:pic>
        <p:nvPicPr>
          <p:cNvPr id="6" name="Picture 5" descr="A graph of a number of numbers&#10;&#10;Description automatically generated with medium confidence">
            <a:extLst>
              <a:ext uri="{FF2B5EF4-FFF2-40B4-BE49-F238E27FC236}">
                <a16:creationId xmlns:a16="http://schemas.microsoft.com/office/drawing/2014/main" id="{614A4702-335A-6597-DE31-8A06C9A4B586}"/>
              </a:ext>
            </a:extLst>
          </p:cNvPr>
          <p:cNvPicPr>
            <a:picLocks noChangeAspect="1"/>
          </p:cNvPicPr>
          <p:nvPr/>
        </p:nvPicPr>
        <p:blipFill>
          <a:blip r:embed="rId2"/>
          <a:stretch>
            <a:fillRect/>
          </a:stretch>
        </p:blipFill>
        <p:spPr>
          <a:xfrm>
            <a:off x="5949042" y="4828975"/>
            <a:ext cx="6072726" cy="1921190"/>
          </a:xfrm>
          <a:prstGeom prst="rect">
            <a:avLst/>
          </a:prstGeom>
        </p:spPr>
      </p:pic>
      <p:sp>
        <p:nvSpPr>
          <p:cNvPr id="8" name="TextBox 7">
            <a:extLst>
              <a:ext uri="{FF2B5EF4-FFF2-40B4-BE49-F238E27FC236}">
                <a16:creationId xmlns:a16="http://schemas.microsoft.com/office/drawing/2014/main" id="{CA9B6D56-9BCF-3E08-D683-0AFEAFDE20B6}"/>
              </a:ext>
            </a:extLst>
          </p:cNvPr>
          <p:cNvSpPr txBox="1"/>
          <p:nvPr/>
        </p:nvSpPr>
        <p:spPr>
          <a:xfrm>
            <a:off x="382003" y="6344066"/>
            <a:ext cx="6106026" cy="307777"/>
          </a:xfrm>
          <a:prstGeom prst="rect">
            <a:avLst/>
          </a:prstGeom>
          <a:noFill/>
        </p:spPr>
        <p:txBody>
          <a:bodyPr wrap="square">
            <a:spAutoFit/>
          </a:bodyPr>
          <a:lstStyle/>
          <a:p>
            <a:r>
              <a:rPr lang="en-US">
                <a:solidFill>
                  <a:schemeClr val="bg1"/>
                </a:solidFill>
              </a:rPr>
              <a:t>https://ieeexplore.ieee.org/document/10156241</a:t>
            </a:r>
          </a:p>
        </p:txBody>
      </p:sp>
      <p:pic>
        <p:nvPicPr>
          <p:cNvPr id="12" name="Picture 11" descr="A graph of a graph of a graph&#10;&#10;Description automatically generated with medium confidence">
            <a:extLst>
              <a:ext uri="{FF2B5EF4-FFF2-40B4-BE49-F238E27FC236}">
                <a16:creationId xmlns:a16="http://schemas.microsoft.com/office/drawing/2014/main" id="{F8EE345C-433B-5928-FA9D-AEBCC580E72B}"/>
              </a:ext>
            </a:extLst>
          </p:cNvPr>
          <p:cNvPicPr>
            <a:picLocks noChangeAspect="1"/>
          </p:cNvPicPr>
          <p:nvPr/>
        </p:nvPicPr>
        <p:blipFill>
          <a:blip r:embed="rId3"/>
          <a:stretch>
            <a:fillRect/>
          </a:stretch>
        </p:blipFill>
        <p:spPr>
          <a:xfrm>
            <a:off x="7592532" y="1650415"/>
            <a:ext cx="4429236" cy="2762233"/>
          </a:xfrm>
          <a:prstGeom prst="rect">
            <a:avLst/>
          </a:prstGeom>
        </p:spPr>
      </p:pic>
      <p:sp>
        <p:nvSpPr>
          <p:cNvPr id="5" name="Slide Number Placeholder 2">
            <a:extLst>
              <a:ext uri="{FF2B5EF4-FFF2-40B4-BE49-F238E27FC236}">
                <a16:creationId xmlns:a16="http://schemas.microsoft.com/office/drawing/2014/main" id="{65265645-5653-84DC-BE2F-79B67706EC21}"/>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18/32</a:t>
            </a:r>
          </a:p>
        </p:txBody>
      </p:sp>
    </p:spTree>
    <p:extLst>
      <p:ext uri="{BB962C8B-B14F-4D97-AF65-F5344CB8AC3E}">
        <p14:creationId xmlns:p14="http://schemas.microsoft.com/office/powerpoint/2010/main" val="2097867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333BC-4F43-9357-AD26-04C20EBDD02B}"/>
              </a:ext>
            </a:extLst>
          </p:cNvPr>
          <p:cNvSpPr>
            <a:spLocks noGrp="1"/>
          </p:cNvSpPr>
          <p:nvPr>
            <p:ph type="title"/>
          </p:nvPr>
        </p:nvSpPr>
        <p:spPr>
          <a:xfrm>
            <a:off x="1451579" y="1256956"/>
            <a:ext cx="9603275" cy="596798"/>
          </a:xfrm>
        </p:spPr>
        <p:txBody>
          <a:bodyPr/>
          <a:lstStyle/>
          <a:p>
            <a:r>
              <a:rPr lang="en-US">
                <a:ea typeface="+mj-lt"/>
                <a:cs typeface="+mj-lt"/>
              </a:rPr>
              <a:t>High level model design</a:t>
            </a:r>
            <a:endParaRPr lang="en-US"/>
          </a:p>
        </p:txBody>
      </p:sp>
      <p:sp>
        <p:nvSpPr>
          <p:cNvPr id="5" name="Rectangle: Rounded Corners 4">
            <a:extLst>
              <a:ext uri="{FF2B5EF4-FFF2-40B4-BE49-F238E27FC236}">
                <a16:creationId xmlns:a16="http://schemas.microsoft.com/office/drawing/2014/main" id="{6D459EDB-4726-9017-B3D5-A43B7CB84580}"/>
              </a:ext>
            </a:extLst>
          </p:cNvPr>
          <p:cNvSpPr/>
          <p:nvPr/>
        </p:nvSpPr>
        <p:spPr>
          <a:xfrm>
            <a:off x="797160" y="2290761"/>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Image Recognition Software</a:t>
            </a:r>
          </a:p>
        </p:txBody>
      </p:sp>
      <p:sp>
        <p:nvSpPr>
          <p:cNvPr id="6" name="Rectangle: Rounded Corners 5">
            <a:extLst>
              <a:ext uri="{FF2B5EF4-FFF2-40B4-BE49-F238E27FC236}">
                <a16:creationId xmlns:a16="http://schemas.microsoft.com/office/drawing/2014/main" id="{55B22E78-8053-FBF5-AB47-1628CD4F6E2B}"/>
              </a:ext>
            </a:extLst>
          </p:cNvPr>
          <p:cNvSpPr/>
          <p:nvPr/>
        </p:nvSpPr>
        <p:spPr>
          <a:xfrm>
            <a:off x="6934744" y="2290762"/>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Camera/Sensor Array</a:t>
            </a:r>
          </a:p>
        </p:txBody>
      </p:sp>
      <p:sp>
        <p:nvSpPr>
          <p:cNvPr id="7" name="Rectangle: Rounded Corners 6">
            <a:extLst>
              <a:ext uri="{FF2B5EF4-FFF2-40B4-BE49-F238E27FC236}">
                <a16:creationId xmlns:a16="http://schemas.microsoft.com/office/drawing/2014/main" id="{B101EC88-3FE0-0803-E1DF-35DA5AB93141}"/>
              </a:ext>
            </a:extLst>
          </p:cNvPr>
          <p:cNvSpPr/>
          <p:nvPr/>
        </p:nvSpPr>
        <p:spPr>
          <a:xfrm>
            <a:off x="9634536" y="2290762"/>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Remote Control System (Manual &amp; Automatic control)</a:t>
            </a:r>
          </a:p>
        </p:txBody>
      </p:sp>
      <p:sp>
        <p:nvSpPr>
          <p:cNvPr id="9" name="Rectangle: Rounded Corners 8">
            <a:extLst>
              <a:ext uri="{FF2B5EF4-FFF2-40B4-BE49-F238E27FC236}">
                <a16:creationId xmlns:a16="http://schemas.microsoft.com/office/drawing/2014/main" id="{BCE95E12-2A72-A3AF-6F65-815901A19C22}"/>
              </a:ext>
            </a:extLst>
          </p:cNvPr>
          <p:cNvSpPr/>
          <p:nvPr/>
        </p:nvSpPr>
        <p:spPr>
          <a:xfrm>
            <a:off x="5076825" y="4038022"/>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SAR Target (Humans)</a:t>
            </a:r>
          </a:p>
        </p:txBody>
      </p:sp>
      <p:cxnSp>
        <p:nvCxnSpPr>
          <p:cNvPr id="12" name="Straight Arrow Connector 11">
            <a:extLst>
              <a:ext uri="{FF2B5EF4-FFF2-40B4-BE49-F238E27FC236}">
                <a16:creationId xmlns:a16="http://schemas.microsoft.com/office/drawing/2014/main" id="{59542064-591D-05CC-D264-16354829E282}"/>
              </a:ext>
            </a:extLst>
          </p:cNvPr>
          <p:cNvCxnSpPr>
            <a:cxnSpLocks/>
          </p:cNvCxnSpPr>
          <p:nvPr/>
        </p:nvCxnSpPr>
        <p:spPr>
          <a:xfrm flipH="1">
            <a:off x="8615910" y="2805117"/>
            <a:ext cx="966799"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Rectangle: Rounded Corners 15">
            <a:extLst>
              <a:ext uri="{FF2B5EF4-FFF2-40B4-BE49-F238E27FC236}">
                <a16:creationId xmlns:a16="http://schemas.microsoft.com/office/drawing/2014/main" id="{0105D0C6-6649-9636-D87D-125026635DE4}"/>
              </a:ext>
            </a:extLst>
          </p:cNvPr>
          <p:cNvSpPr/>
          <p:nvPr/>
        </p:nvSpPr>
        <p:spPr>
          <a:xfrm>
            <a:off x="3724800" y="2290762"/>
            <a:ext cx="1714501" cy="923925"/>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Integration</a:t>
            </a:r>
          </a:p>
        </p:txBody>
      </p:sp>
      <p:cxnSp>
        <p:nvCxnSpPr>
          <p:cNvPr id="22" name="Straight Arrow Connector 21">
            <a:extLst>
              <a:ext uri="{FF2B5EF4-FFF2-40B4-BE49-F238E27FC236}">
                <a16:creationId xmlns:a16="http://schemas.microsoft.com/office/drawing/2014/main" id="{B421D93C-0778-45C0-D32E-DEC107D665C0}"/>
              </a:ext>
            </a:extLst>
          </p:cNvPr>
          <p:cNvCxnSpPr>
            <a:cxnSpLocks/>
          </p:cNvCxnSpPr>
          <p:nvPr/>
        </p:nvCxnSpPr>
        <p:spPr>
          <a:xfrm flipH="1">
            <a:off x="5480809" y="2752723"/>
            <a:ext cx="1362904" cy="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3" name="Straight Arrow Connector 22">
            <a:extLst>
              <a:ext uri="{FF2B5EF4-FFF2-40B4-BE49-F238E27FC236}">
                <a16:creationId xmlns:a16="http://schemas.microsoft.com/office/drawing/2014/main" id="{5E5483D9-F030-029D-B236-29AC3FB32791}"/>
              </a:ext>
            </a:extLst>
          </p:cNvPr>
          <p:cNvCxnSpPr>
            <a:cxnSpLocks/>
          </p:cNvCxnSpPr>
          <p:nvPr/>
        </p:nvCxnSpPr>
        <p:spPr>
          <a:xfrm>
            <a:off x="2520904" y="2633670"/>
            <a:ext cx="952234" cy="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E3AE23EA-5106-60B5-7EA5-B83934C6F174}"/>
              </a:ext>
            </a:extLst>
          </p:cNvPr>
          <p:cNvCxnSpPr>
            <a:cxnSpLocks/>
          </p:cNvCxnSpPr>
          <p:nvPr/>
        </p:nvCxnSpPr>
        <p:spPr>
          <a:xfrm flipH="1">
            <a:off x="2506898" y="2771779"/>
            <a:ext cx="966799" cy="1"/>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33" name="Straight Arrow Connector 32">
            <a:extLst>
              <a:ext uri="{FF2B5EF4-FFF2-40B4-BE49-F238E27FC236}">
                <a16:creationId xmlns:a16="http://schemas.microsoft.com/office/drawing/2014/main" id="{4F74EFEE-B21C-D952-3774-6EB35851719D}"/>
              </a:ext>
            </a:extLst>
          </p:cNvPr>
          <p:cNvCxnSpPr>
            <a:cxnSpLocks/>
          </p:cNvCxnSpPr>
          <p:nvPr/>
        </p:nvCxnSpPr>
        <p:spPr>
          <a:xfrm>
            <a:off x="5372627" y="3377849"/>
            <a:ext cx="418573" cy="527392"/>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F9EFFA28-1E38-C0CA-C16C-76A0348881E5}"/>
              </a:ext>
            </a:extLst>
          </p:cNvPr>
          <p:cNvCxnSpPr>
            <a:cxnSpLocks/>
          </p:cNvCxnSpPr>
          <p:nvPr/>
        </p:nvCxnSpPr>
        <p:spPr>
          <a:xfrm flipH="1" flipV="1">
            <a:off x="5214938" y="3347468"/>
            <a:ext cx="446583" cy="557773"/>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3" name="Slide Number Placeholder 2">
            <a:extLst>
              <a:ext uri="{FF2B5EF4-FFF2-40B4-BE49-F238E27FC236}">
                <a16:creationId xmlns:a16="http://schemas.microsoft.com/office/drawing/2014/main" id="{CD1E95D0-C9BD-FC4F-BD5B-7DEE1E9103EC}"/>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19</a:t>
            </a:r>
            <a:r>
              <a:rPr lang="en-US" sz="2600" kern="1200">
                <a:solidFill>
                  <a:schemeClr val="accent1"/>
                </a:solidFill>
                <a:latin typeface="+mn-lt"/>
                <a:ea typeface="+mn-ea"/>
                <a:cs typeface="+mn-cs"/>
              </a:rPr>
              <a:t>/32</a:t>
            </a:r>
          </a:p>
        </p:txBody>
      </p:sp>
      <p:sp>
        <p:nvSpPr>
          <p:cNvPr id="4" name="Rectangle: Rounded Corners 3">
            <a:extLst>
              <a:ext uri="{FF2B5EF4-FFF2-40B4-BE49-F238E27FC236}">
                <a16:creationId xmlns:a16="http://schemas.microsoft.com/office/drawing/2014/main" id="{1AAED397-B6F6-9457-E2D8-C4A8CC507D9F}"/>
              </a:ext>
            </a:extLst>
          </p:cNvPr>
          <p:cNvSpPr/>
          <p:nvPr/>
        </p:nvSpPr>
        <p:spPr>
          <a:xfrm>
            <a:off x="1591200" y="4132711"/>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Feedback to the User</a:t>
            </a:r>
          </a:p>
        </p:txBody>
      </p:sp>
      <p:sp>
        <p:nvSpPr>
          <p:cNvPr id="8" name="Rectangle: Rounded Corners 7">
            <a:extLst>
              <a:ext uri="{FF2B5EF4-FFF2-40B4-BE49-F238E27FC236}">
                <a16:creationId xmlns:a16="http://schemas.microsoft.com/office/drawing/2014/main" id="{27ABCBDA-C284-D711-E2EE-08330851FE5E}"/>
              </a:ext>
            </a:extLst>
          </p:cNvPr>
          <p:cNvSpPr/>
          <p:nvPr/>
        </p:nvSpPr>
        <p:spPr>
          <a:xfrm>
            <a:off x="8270633" y="4027941"/>
            <a:ext cx="1714501" cy="9239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Communication &amp; Storage Solution</a:t>
            </a:r>
          </a:p>
        </p:txBody>
      </p:sp>
      <p:cxnSp>
        <p:nvCxnSpPr>
          <p:cNvPr id="10" name="Straight Arrow Connector 9">
            <a:extLst>
              <a:ext uri="{FF2B5EF4-FFF2-40B4-BE49-F238E27FC236}">
                <a16:creationId xmlns:a16="http://schemas.microsoft.com/office/drawing/2014/main" id="{21900329-888A-6AB5-805B-876751AD5D4A}"/>
              </a:ext>
            </a:extLst>
          </p:cNvPr>
          <p:cNvCxnSpPr>
            <a:cxnSpLocks/>
          </p:cNvCxnSpPr>
          <p:nvPr/>
        </p:nvCxnSpPr>
        <p:spPr>
          <a:xfrm flipV="1">
            <a:off x="9322726" y="3314703"/>
            <a:ext cx="518848" cy="57512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3" name="Straight Arrow Connector 12">
            <a:extLst>
              <a:ext uri="{FF2B5EF4-FFF2-40B4-BE49-F238E27FC236}">
                <a16:creationId xmlns:a16="http://schemas.microsoft.com/office/drawing/2014/main" id="{C96FD0D0-3DAC-A6B2-9CB5-50BE26472B8E}"/>
              </a:ext>
            </a:extLst>
          </p:cNvPr>
          <p:cNvCxnSpPr>
            <a:cxnSpLocks/>
          </p:cNvCxnSpPr>
          <p:nvPr/>
        </p:nvCxnSpPr>
        <p:spPr>
          <a:xfrm flipH="1">
            <a:off x="9472611" y="3342705"/>
            <a:ext cx="476250" cy="5423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1CC0DD90-8C0A-FBC1-EB2C-AD17B50D5BF4}"/>
              </a:ext>
            </a:extLst>
          </p:cNvPr>
          <p:cNvCxnSpPr>
            <a:cxnSpLocks/>
          </p:cNvCxnSpPr>
          <p:nvPr/>
        </p:nvCxnSpPr>
        <p:spPr>
          <a:xfrm>
            <a:off x="8229301" y="3354676"/>
            <a:ext cx="418573" cy="52739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6" name="Straight Arrow Connector 25">
            <a:extLst>
              <a:ext uri="{FF2B5EF4-FFF2-40B4-BE49-F238E27FC236}">
                <a16:creationId xmlns:a16="http://schemas.microsoft.com/office/drawing/2014/main" id="{D090623C-F0F8-7536-DB3E-CBEBD598C7AE}"/>
              </a:ext>
            </a:extLst>
          </p:cNvPr>
          <p:cNvCxnSpPr>
            <a:cxnSpLocks/>
          </p:cNvCxnSpPr>
          <p:nvPr/>
        </p:nvCxnSpPr>
        <p:spPr>
          <a:xfrm flipV="1">
            <a:off x="3098666" y="3452803"/>
            <a:ext cx="518848" cy="57512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a:extLst>
              <a:ext uri="{FF2B5EF4-FFF2-40B4-BE49-F238E27FC236}">
                <a16:creationId xmlns:a16="http://schemas.microsoft.com/office/drawing/2014/main" id="{A124D49D-2931-0CF5-48EE-D0C374BFF58F}"/>
              </a:ext>
            </a:extLst>
          </p:cNvPr>
          <p:cNvCxnSpPr>
            <a:cxnSpLocks/>
          </p:cNvCxnSpPr>
          <p:nvPr/>
        </p:nvCxnSpPr>
        <p:spPr>
          <a:xfrm flipH="1">
            <a:off x="3248551" y="3480805"/>
            <a:ext cx="476250" cy="5423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2417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a:xfrm>
            <a:off x="1451113" y="804519"/>
            <a:ext cx="9603741" cy="1049235"/>
          </a:xfrm>
        </p:spPr>
        <p:txBody>
          <a:bodyPr>
            <a:normAutofit/>
          </a:bodyPr>
          <a:lstStyle/>
          <a:p>
            <a:r>
              <a:rPr lang="en-US" cap="none"/>
              <a:t>Agenda</a:t>
            </a:r>
            <a:endParaRPr lang="en-US"/>
          </a:p>
        </p:txBody>
      </p:sp>
      <p:cxnSp>
        <p:nvCxnSpPr>
          <p:cNvPr id="12" name="Straight Connector 11">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4" name="Rectangle 13">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2519" name="Content Placeholder 163">
            <a:extLst>
              <a:ext uri="{FF2B5EF4-FFF2-40B4-BE49-F238E27FC236}">
                <a16:creationId xmlns:a16="http://schemas.microsoft.com/office/drawing/2014/main" id="{D86D219A-8132-0A2B-7868-3F5F21B278C3}"/>
              </a:ext>
            </a:extLst>
          </p:cNvPr>
          <p:cNvGraphicFramePr>
            <a:graphicFrameLocks/>
          </p:cNvGraphicFramePr>
          <p:nvPr>
            <p:extLst>
              <p:ext uri="{D42A27DB-BD31-4B8C-83A1-F6EECF244321}">
                <p14:modId xmlns:p14="http://schemas.microsoft.com/office/powerpoint/2010/main" val="1769245083"/>
              </p:ext>
            </p:extLst>
          </p:nvPr>
        </p:nvGraphicFramePr>
        <p:xfrm>
          <a:off x="1450478" y="2210983"/>
          <a:ext cx="9604375" cy="33244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2">
            <a:extLst>
              <a:ext uri="{FF2B5EF4-FFF2-40B4-BE49-F238E27FC236}">
                <a16:creationId xmlns:a16="http://schemas.microsoft.com/office/drawing/2014/main" id="{1A3348FF-ACC8-84A7-03AC-907D9317F672}"/>
              </a:ext>
            </a:extLst>
          </p:cNvPr>
          <p:cNvSpPr>
            <a:spLocks noGrp="1"/>
          </p:cNvSpPr>
          <p:nvPr>
            <p:ph type="sldNum" sz="quarter" idx="12"/>
          </p:nvPr>
        </p:nvSpPr>
        <p:spPr>
          <a:xfrm>
            <a:off x="0" y="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2/32</a:t>
            </a:r>
          </a:p>
        </p:txBody>
      </p:sp>
    </p:spTree>
    <p:extLst>
      <p:ext uri="{BB962C8B-B14F-4D97-AF65-F5344CB8AC3E}">
        <p14:creationId xmlns:p14="http://schemas.microsoft.com/office/powerpoint/2010/main" val="3794975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7DC28D6-B31A-C613-5EE2-CA31296B41E3}"/>
              </a:ext>
            </a:extLst>
          </p:cNvPr>
          <p:cNvSpPr>
            <a:spLocks noGrp="1"/>
          </p:cNvSpPr>
          <p:nvPr>
            <p:ph type="title"/>
          </p:nvPr>
        </p:nvSpPr>
        <p:spPr>
          <a:xfrm>
            <a:off x="7555992" y="707475"/>
            <a:ext cx="3257782" cy="1312001"/>
          </a:xfrm>
        </p:spPr>
        <p:txBody>
          <a:bodyPr anchor="t">
            <a:normAutofit/>
          </a:bodyPr>
          <a:lstStyle/>
          <a:p>
            <a:r>
              <a:rPr lang="en-US" sz="2800" cap="none"/>
              <a:t>Implementation Pt.1: </a:t>
            </a:r>
            <a:br>
              <a:rPr lang="en-US" sz="2800" cap="none"/>
            </a:br>
            <a:r>
              <a:rPr lang="en-US" sz="2800" cap="none"/>
              <a:t>UAV-Based SAR Platform</a:t>
            </a:r>
          </a:p>
        </p:txBody>
      </p:sp>
      <p:cxnSp>
        <p:nvCxnSpPr>
          <p:cNvPr id="42" name="Straight Connector 41">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44"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a:p>
        </p:txBody>
      </p:sp>
      <p:sp>
        <p:nvSpPr>
          <p:cNvPr id="3" name="Content Placeholder 2">
            <a:extLst>
              <a:ext uri="{FF2B5EF4-FFF2-40B4-BE49-F238E27FC236}">
                <a16:creationId xmlns:a16="http://schemas.microsoft.com/office/drawing/2014/main" id="{DCD691DB-96EA-0107-7379-6840056A43E7}"/>
              </a:ext>
            </a:extLst>
          </p:cNvPr>
          <p:cNvSpPr>
            <a:spLocks noGrp="1"/>
          </p:cNvSpPr>
          <p:nvPr>
            <p:ph idx="1"/>
          </p:nvPr>
        </p:nvSpPr>
        <p:spPr>
          <a:xfrm>
            <a:off x="7554138" y="2273608"/>
            <a:ext cx="3159432" cy="3940925"/>
          </a:xfrm>
        </p:spPr>
        <p:txBody>
          <a:bodyPr>
            <a:normAutofit/>
          </a:bodyPr>
          <a:lstStyle/>
          <a:p>
            <a:pPr marL="0" indent="0">
              <a:lnSpc>
                <a:spcPct val="110000"/>
              </a:lnSpc>
              <a:buNone/>
            </a:pPr>
            <a:r>
              <a:rPr lang="en-US" sz="1700"/>
              <a:t>The first part of our solution is the development of Threat warrior, a UAV-Based SAR system that features the following:</a:t>
            </a:r>
          </a:p>
          <a:p>
            <a:pPr>
              <a:lnSpc>
                <a:spcPct val="110000"/>
              </a:lnSpc>
            </a:pPr>
            <a:r>
              <a:rPr lang="en-US" sz="1700"/>
              <a:t>Integration of UAV and existing Search and Rescue technology (human detection &amp; identification;)</a:t>
            </a:r>
          </a:p>
          <a:p>
            <a:pPr>
              <a:lnSpc>
                <a:spcPct val="110000"/>
              </a:lnSpc>
            </a:pPr>
            <a:r>
              <a:rPr lang="en-US" sz="1700"/>
              <a:t>UAV capability to either onboard or offload </a:t>
            </a:r>
            <a:r>
              <a:rPr lang="en-US" sz="1700">
                <a:ea typeface="+mn-lt"/>
                <a:cs typeface="+mn-lt"/>
              </a:rPr>
              <a:t>collected data</a:t>
            </a:r>
          </a:p>
          <a:p>
            <a:pPr marL="0" indent="0">
              <a:lnSpc>
                <a:spcPct val="110000"/>
              </a:lnSpc>
              <a:buNone/>
            </a:pPr>
            <a:endParaRPr lang="en-US" sz="1700"/>
          </a:p>
        </p:txBody>
      </p:sp>
      <p:sp>
        <p:nvSpPr>
          <p:cNvPr id="6" name="Slide Number Placeholder 2">
            <a:extLst>
              <a:ext uri="{FF2B5EF4-FFF2-40B4-BE49-F238E27FC236}">
                <a16:creationId xmlns:a16="http://schemas.microsoft.com/office/drawing/2014/main" id="{1AA5DDB5-00C6-1EC4-8728-4A8E2B6489DB}"/>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20/32</a:t>
            </a:r>
          </a:p>
        </p:txBody>
      </p:sp>
      <p:pic>
        <p:nvPicPr>
          <p:cNvPr id="7" name="Picture 6" descr="A drone with four propellers&#10;&#10;Description automatically generated">
            <a:extLst>
              <a:ext uri="{FF2B5EF4-FFF2-40B4-BE49-F238E27FC236}">
                <a16:creationId xmlns:a16="http://schemas.microsoft.com/office/drawing/2014/main" id="{E2F95AE8-6E31-E6BA-6AE6-A353A24957FF}"/>
              </a:ext>
            </a:extLst>
          </p:cNvPr>
          <p:cNvPicPr>
            <a:picLocks noChangeAspect="1"/>
          </p:cNvPicPr>
          <p:nvPr/>
        </p:nvPicPr>
        <p:blipFill>
          <a:blip r:embed="rId3"/>
          <a:stretch>
            <a:fillRect/>
          </a:stretch>
        </p:blipFill>
        <p:spPr>
          <a:xfrm>
            <a:off x="1219049" y="1208713"/>
            <a:ext cx="4876800" cy="4876800"/>
          </a:xfrm>
          <a:prstGeom prst="rect">
            <a:avLst/>
          </a:prstGeom>
        </p:spPr>
      </p:pic>
      <p:cxnSp>
        <p:nvCxnSpPr>
          <p:cNvPr id="8" name="Straight Arrow Connector 7">
            <a:extLst>
              <a:ext uri="{FF2B5EF4-FFF2-40B4-BE49-F238E27FC236}">
                <a16:creationId xmlns:a16="http://schemas.microsoft.com/office/drawing/2014/main" id="{68131D75-2CD7-A831-C00A-612B83828C97}"/>
              </a:ext>
            </a:extLst>
          </p:cNvPr>
          <p:cNvCxnSpPr>
            <a:cxnSpLocks/>
          </p:cNvCxnSpPr>
          <p:nvPr/>
        </p:nvCxnSpPr>
        <p:spPr>
          <a:xfrm>
            <a:off x="3779537" y="2019476"/>
            <a:ext cx="0" cy="51874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id="{A3334013-7597-C374-E7FD-AF0818A103C3}"/>
              </a:ext>
            </a:extLst>
          </p:cNvPr>
          <p:cNvCxnSpPr>
            <a:cxnSpLocks/>
          </p:cNvCxnSpPr>
          <p:nvPr/>
        </p:nvCxnSpPr>
        <p:spPr>
          <a:xfrm flipV="1">
            <a:off x="3509364" y="2004832"/>
            <a:ext cx="0" cy="51874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E9FD937F-20FF-EDD3-E526-9F0549B17774}"/>
              </a:ext>
            </a:extLst>
          </p:cNvPr>
          <p:cNvCxnSpPr>
            <a:cxnSpLocks/>
          </p:cNvCxnSpPr>
          <p:nvPr/>
        </p:nvCxnSpPr>
        <p:spPr>
          <a:xfrm>
            <a:off x="3488916" y="4609226"/>
            <a:ext cx="0" cy="564162"/>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5D607EFC-68C1-7C55-F45F-1918F9752C10}"/>
              </a:ext>
            </a:extLst>
          </p:cNvPr>
          <p:cNvCxnSpPr>
            <a:cxnSpLocks/>
          </p:cNvCxnSpPr>
          <p:nvPr/>
        </p:nvCxnSpPr>
        <p:spPr>
          <a:xfrm flipV="1">
            <a:off x="3779537" y="4541701"/>
            <a:ext cx="0" cy="631687"/>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pic>
        <p:nvPicPr>
          <p:cNvPr id="19" name="Picture 18" descr="A wifi symbol with a dot&#10;&#10;Description automatically generated">
            <a:extLst>
              <a:ext uri="{FF2B5EF4-FFF2-40B4-BE49-F238E27FC236}">
                <a16:creationId xmlns:a16="http://schemas.microsoft.com/office/drawing/2014/main" id="{A92DDE49-3F56-AAAE-FCAF-0F26FF5F9725}"/>
              </a:ext>
            </a:extLst>
          </p:cNvPr>
          <p:cNvPicPr>
            <a:picLocks noChangeAspect="1"/>
          </p:cNvPicPr>
          <p:nvPr/>
        </p:nvPicPr>
        <p:blipFill>
          <a:blip r:embed="rId4"/>
          <a:stretch>
            <a:fillRect/>
          </a:stretch>
        </p:blipFill>
        <p:spPr>
          <a:xfrm>
            <a:off x="3348917" y="1234181"/>
            <a:ext cx="606060" cy="606060"/>
          </a:xfrm>
          <a:prstGeom prst="rect">
            <a:avLst/>
          </a:prstGeom>
        </p:spPr>
      </p:pic>
      <p:pic>
        <p:nvPicPr>
          <p:cNvPr id="21" name="Picture 20" descr="A black line icon with a circle&#10;&#10;Description automatically generated">
            <a:extLst>
              <a:ext uri="{FF2B5EF4-FFF2-40B4-BE49-F238E27FC236}">
                <a16:creationId xmlns:a16="http://schemas.microsoft.com/office/drawing/2014/main" id="{CEE004D3-213E-D30C-F1F4-1C432B196F5D}"/>
              </a:ext>
            </a:extLst>
          </p:cNvPr>
          <p:cNvPicPr>
            <a:picLocks noChangeAspect="1"/>
          </p:cNvPicPr>
          <p:nvPr/>
        </p:nvPicPr>
        <p:blipFill>
          <a:blip r:embed="rId5"/>
          <a:stretch>
            <a:fillRect/>
          </a:stretch>
        </p:blipFill>
        <p:spPr>
          <a:xfrm>
            <a:off x="3252032" y="5285683"/>
            <a:ext cx="799830" cy="799830"/>
          </a:xfrm>
          <a:prstGeom prst="rect">
            <a:avLst/>
          </a:prstGeom>
        </p:spPr>
      </p:pic>
      <p:pic>
        <p:nvPicPr>
          <p:cNvPr id="34" name="Picture 33" descr="A black object on a black background&#10;&#10;Description automatically generated">
            <a:extLst>
              <a:ext uri="{FF2B5EF4-FFF2-40B4-BE49-F238E27FC236}">
                <a16:creationId xmlns:a16="http://schemas.microsoft.com/office/drawing/2014/main" id="{D4820B43-18FE-5104-113C-27CB3D9341F0}"/>
              </a:ext>
            </a:extLst>
          </p:cNvPr>
          <p:cNvPicPr>
            <a:picLocks noChangeAspect="1"/>
          </p:cNvPicPr>
          <p:nvPr/>
        </p:nvPicPr>
        <p:blipFill>
          <a:blip r:embed="rId6"/>
          <a:stretch>
            <a:fillRect/>
          </a:stretch>
        </p:blipFill>
        <p:spPr>
          <a:xfrm rot="7156853">
            <a:off x="1569779" y="1343466"/>
            <a:ext cx="1735496" cy="1735496"/>
          </a:xfrm>
          <a:prstGeom prst="rect">
            <a:avLst/>
          </a:prstGeom>
        </p:spPr>
      </p:pic>
      <p:pic>
        <p:nvPicPr>
          <p:cNvPr id="35" name="Picture 34" descr="A black object on a black background&#10;&#10;Description automatically generated">
            <a:extLst>
              <a:ext uri="{FF2B5EF4-FFF2-40B4-BE49-F238E27FC236}">
                <a16:creationId xmlns:a16="http://schemas.microsoft.com/office/drawing/2014/main" id="{95B8CDA7-ADF8-EBA1-3176-21664FAF7B42}"/>
              </a:ext>
            </a:extLst>
          </p:cNvPr>
          <p:cNvPicPr>
            <a:picLocks noChangeAspect="1"/>
          </p:cNvPicPr>
          <p:nvPr/>
        </p:nvPicPr>
        <p:blipFill>
          <a:blip r:embed="rId6"/>
          <a:stretch>
            <a:fillRect/>
          </a:stretch>
        </p:blipFill>
        <p:spPr>
          <a:xfrm rot="14671211" flipH="1">
            <a:off x="4071604" y="1357198"/>
            <a:ext cx="1735496" cy="1735496"/>
          </a:xfrm>
          <a:prstGeom prst="rect">
            <a:avLst/>
          </a:prstGeom>
        </p:spPr>
      </p:pic>
      <p:pic>
        <p:nvPicPr>
          <p:cNvPr id="36" name="Picture 35" descr="A black object on a black background&#10;&#10;Description automatically generated">
            <a:extLst>
              <a:ext uri="{FF2B5EF4-FFF2-40B4-BE49-F238E27FC236}">
                <a16:creationId xmlns:a16="http://schemas.microsoft.com/office/drawing/2014/main" id="{CA27C6FE-D147-BF9D-B5E2-63A7FA15C3B0}"/>
              </a:ext>
            </a:extLst>
          </p:cNvPr>
          <p:cNvPicPr>
            <a:picLocks noChangeAspect="1"/>
          </p:cNvPicPr>
          <p:nvPr/>
        </p:nvPicPr>
        <p:blipFill>
          <a:blip r:embed="rId6"/>
          <a:stretch>
            <a:fillRect/>
          </a:stretch>
        </p:blipFill>
        <p:spPr>
          <a:xfrm rot="2601472">
            <a:off x="1300385" y="3807586"/>
            <a:ext cx="1735496" cy="1735496"/>
          </a:xfrm>
          <a:prstGeom prst="rect">
            <a:avLst/>
          </a:prstGeom>
        </p:spPr>
      </p:pic>
      <p:pic>
        <p:nvPicPr>
          <p:cNvPr id="39" name="Picture 38" descr="A black object on a black background&#10;&#10;Description automatically generated">
            <a:extLst>
              <a:ext uri="{FF2B5EF4-FFF2-40B4-BE49-F238E27FC236}">
                <a16:creationId xmlns:a16="http://schemas.microsoft.com/office/drawing/2014/main" id="{B1CC4AE8-3EF0-4925-7EE7-78659DBEEF88}"/>
              </a:ext>
            </a:extLst>
          </p:cNvPr>
          <p:cNvPicPr>
            <a:picLocks noChangeAspect="1"/>
          </p:cNvPicPr>
          <p:nvPr/>
        </p:nvPicPr>
        <p:blipFill>
          <a:blip r:embed="rId6"/>
          <a:stretch>
            <a:fillRect/>
          </a:stretch>
        </p:blipFill>
        <p:spPr>
          <a:xfrm rot="19269014" flipH="1">
            <a:off x="4327131" y="3852597"/>
            <a:ext cx="1735496" cy="1735496"/>
          </a:xfrm>
          <a:prstGeom prst="rect">
            <a:avLst/>
          </a:prstGeom>
        </p:spPr>
      </p:pic>
    </p:spTree>
    <p:extLst>
      <p:ext uri="{BB962C8B-B14F-4D97-AF65-F5344CB8AC3E}">
        <p14:creationId xmlns:p14="http://schemas.microsoft.com/office/powerpoint/2010/main" val="401021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7DC28D6-B31A-C613-5EE2-CA31296B41E3}"/>
              </a:ext>
            </a:extLst>
          </p:cNvPr>
          <p:cNvSpPr>
            <a:spLocks noGrp="1"/>
          </p:cNvSpPr>
          <p:nvPr>
            <p:ph type="title"/>
          </p:nvPr>
        </p:nvSpPr>
        <p:spPr>
          <a:xfrm>
            <a:off x="7555992" y="707475"/>
            <a:ext cx="3157577" cy="1312001"/>
          </a:xfrm>
        </p:spPr>
        <p:txBody>
          <a:bodyPr anchor="t">
            <a:normAutofit fontScale="90000"/>
          </a:bodyPr>
          <a:lstStyle/>
          <a:p>
            <a:r>
              <a:rPr lang="en-US" sz="2800" cap="none"/>
              <a:t>Implementation Pt. 2: </a:t>
            </a:r>
            <a:br>
              <a:rPr lang="en-US" sz="2800" cap="none"/>
            </a:br>
            <a:r>
              <a:rPr lang="en-US" sz="2800" cap="none"/>
              <a:t>Acquiring Footage in Flight</a:t>
            </a:r>
          </a:p>
        </p:txBody>
      </p:sp>
      <p:cxnSp>
        <p:nvCxnSpPr>
          <p:cNvPr id="38" name="Straight Connector 37">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 name="Slide Number Placeholder 2">
            <a:extLst>
              <a:ext uri="{FF2B5EF4-FFF2-40B4-BE49-F238E27FC236}">
                <a16:creationId xmlns:a16="http://schemas.microsoft.com/office/drawing/2014/main" id="{873828D4-2BDE-19E6-DFDE-23C3FE66031F}"/>
              </a:ext>
            </a:extLst>
          </p:cNvPr>
          <p:cNvSpPr>
            <a:spLocks noGrp="1"/>
          </p:cNvSpPr>
          <p:nvPr>
            <p:ph type="sldNum" sz="quarter" idx="12"/>
          </p:nvPr>
        </p:nvSpPr>
        <p:spPr>
          <a:xfrm>
            <a:off x="-301" y="17425"/>
            <a:ext cx="811019" cy="503578"/>
          </a:xfrm>
        </p:spPr>
        <p:txBody>
          <a:bodyPr vert="horz" lIns="91440" tIns="45720" rIns="91440" bIns="45720" rtlCol="0">
            <a:normAutofit/>
          </a:bodyPr>
          <a:lstStyle/>
          <a:p>
            <a:pPr lvl="0" indent="0" algn="l" defTabSz="457200">
              <a:lnSpc>
                <a:spcPct val="90000"/>
              </a:lnSpc>
              <a:spcBef>
                <a:spcPts val="0"/>
              </a:spcBef>
              <a:spcAft>
                <a:spcPts val="600"/>
              </a:spcAft>
              <a:buNone/>
            </a:pPr>
            <a:r>
              <a:rPr lang="en-US" sz="2000" kern="1200">
                <a:latin typeface="+mn-lt"/>
                <a:ea typeface="+mn-ea"/>
                <a:cs typeface="+mn-cs"/>
              </a:rPr>
              <a:t>21/32</a:t>
            </a:r>
          </a:p>
        </p:txBody>
      </p:sp>
      <p:sp>
        <p:nvSpPr>
          <p:cNvPr id="40"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a:p>
        </p:txBody>
      </p:sp>
      <p:pic>
        <p:nvPicPr>
          <p:cNvPr id="7" name="Picture 6" descr="A collage of different images of different types of objects&#10;&#10;Description automatically generated">
            <a:extLst>
              <a:ext uri="{FF2B5EF4-FFF2-40B4-BE49-F238E27FC236}">
                <a16:creationId xmlns:a16="http://schemas.microsoft.com/office/drawing/2014/main" id="{61354C0A-9EF2-1B36-A150-D0E58C313B1B}"/>
              </a:ext>
            </a:extLst>
          </p:cNvPr>
          <p:cNvPicPr>
            <a:picLocks noChangeAspect="1"/>
          </p:cNvPicPr>
          <p:nvPr/>
        </p:nvPicPr>
        <p:blipFill>
          <a:blip r:embed="rId2"/>
          <a:stretch>
            <a:fillRect/>
          </a:stretch>
        </p:blipFill>
        <p:spPr>
          <a:xfrm>
            <a:off x="1136348" y="1660685"/>
            <a:ext cx="5761020" cy="3600637"/>
          </a:xfrm>
          <a:prstGeom prst="rect">
            <a:avLst/>
          </a:prstGeom>
        </p:spPr>
      </p:pic>
      <p:sp>
        <p:nvSpPr>
          <p:cNvPr id="3" name="Content Placeholder 2">
            <a:extLst>
              <a:ext uri="{FF2B5EF4-FFF2-40B4-BE49-F238E27FC236}">
                <a16:creationId xmlns:a16="http://schemas.microsoft.com/office/drawing/2014/main" id="{DCD691DB-96EA-0107-7379-6840056A43E7}"/>
              </a:ext>
            </a:extLst>
          </p:cNvPr>
          <p:cNvSpPr>
            <a:spLocks noGrp="1"/>
          </p:cNvSpPr>
          <p:nvPr>
            <p:ph idx="1"/>
          </p:nvPr>
        </p:nvSpPr>
        <p:spPr>
          <a:xfrm>
            <a:off x="7554138" y="2273608"/>
            <a:ext cx="3159432" cy="3940925"/>
          </a:xfrm>
        </p:spPr>
        <p:txBody>
          <a:bodyPr>
            <a:normAutofit/>
          </a:bodyPr>
          <a:lstStyle/>
          <a:p>
            <a:pPr marL="0" indent="0">
              <a:buNone/>
            </a:pPr>
            <a:r>
              <a:rPr lang="en-US"/>
              <a:t>Threat Warrior does the following: </a:t>
            </a:r>
          </a:p>
          <a:p>
            <a:r>
              <a:rPr lang="en-US"/>
              <a:t>Observe what the UAV sees in real time (FPV)</a:t>
            </a:r>
          </a:p>
          <a:p>
            <a:r>
              <a:rPr lang="en-US"/>
              <a:t>Detect pre-specified SAR target (Humans)</a:t>
            </a:r>
          </a:p>
          <a:p>
            <a:r>
              <a:rPr lang="en-US"/>
              <a:t>Transport the collected data to the appropriate destination (Local storage)</a:t>
            </a:r>
          </a:p>
          <a:p>
            <a:endParaRPr lang="en-US"/>
          </a:p>
        </p:txBody>
      </p:sp>
      <p:cxnSp>
        <p:nvCxnSpPr>
          <p:cNvPr id="8" name="Straight Arrow Connector 7">
            <a:extLst>
              <a:ext uri="{FF2B5EF4-FFF2-40B4-BE49-F238E27FC236}">
                <a16:creationId xmlns:a16="http://schemas.microsoft.com/office/drawing/2014/main" id="{70775E46-825C-3470-C882-FD54BC44014A}"/>
              </a:ext>
            </a:extLst>
          </p:cNvPr>
          <p:cNvCxnSpPr>
            <a:cxnSpLocks/>
          </p:cNvCxnSpPr>
          <p:nvPr/>
        </p:nvCxnSpPr>
        <p:spPr>
          <a:xfrm>
            <a:off x="2633870" y="2450321"/>
            <a:ext cx="671280" cy="452134"/>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cxnSp>
        <p:nvCxnSpPr>
          <p:cNvPr id="13" name="Straight Arrow Connector 12">
            <a:extLst>
              <a:ext uri="{FF2B5EF4-FFF2-40B4-BE49-F238E27FC236}">
                <a16:creationId xmlns:a16="http://schemas.microsoft.com/office/drawing/2014/main" id="{E0D5B428-436B-E594-CAC2-045778DF9AD7}"/>
              </a:ext>
            </a:extLst>
          </p:cNvPr>
          <p:cNvCxnSpPr>
            <a:cxnSpLocks/>
          </p:cNvCxnSpPr>
          <p:nvPr/>
        </p:nvCxnSpPr>
        <p:spPr>
          <a:xfrm>
            <a:off x="2111260" y="3007975"/>
            <a:ext cx="0" cy="229041"/>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2E130D15-82C5-A308-2C44-31614CAE3795}"/>
              </a:ext>
            </a:extLst>
          </p:cNvPr>
          <p:cNvCxnSpPr>
            <a:cxnSpLocks/>
          </p:cNvCxnSpPr>
          <p:nvPr/>
        </p:nvCxnSpPr>
        <p:spPr>
          <a:xfrm>
            <a:off x="2111260" y="3707027"/>
            <a:ext cx="0" cy="229041"/>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1" name="Straight Arrow Connector 20">
            <a:extLst>
              <a:ext uri="{FF2B5EF4-FFF2-40B4-BE49-F238E27FC236}">
                <a16:creationId xmlns:a16="http://schemas.microsoft.com/office/drawing/2014/main" id="{A6903A1F-401B-CDE7-4C2E-6A16E3177781}"/>
              </a:ext>
            </a:extLst>
          </p:cNvPr>
          <p:cNvCxnSpPr>
            <a:cxnSpLocks/>
          </p:cNvCxnSpPr>
          <p:nvPr/>
        </p:nvCxnSpPr>
        <p:spPr>
          <a:xfrm flipV="1">
            <a:off x="3853428" y="2188404"/>
            <a:ext cx="163430" cy="154145"/>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5AABD6E7-0F67-E4A9-D863-9DC8A7F9B08A}"/>
              </a:ext>
            </a:extLst>
          </p:cNvPr>
          <p:cNvCxnSpPr>
            <a:cxnSpLocks/>
          </p:cNvCxnSpPr>
          <p:nvPr/>
        </p:nvCxnSpPr>
        <p:spPr>
          <a:xfrm flipH="1">
            <a:off x="3771712" y="2108626"/>
            <a:ext cx="160173" cy="164982"/>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32" name="Straight Arrow Connector 31">
            <a:extLst>
              <a:ext uri="{FF2B5EF4-FFF2-40B4-BE49-F238E27FC236}">
                <a16:creationId xmlns:a16="http://schemas.microsoft.com/office/drawing/2014/main" id="{E1541698-82E6-7F9F-AB26-ECBBCA8C9888}"/>
              </a:ext>
            </a:extLst>
          </p:cNvPr>
          <p:cNvCxnSpPr>
            <a:cxnSpLocks/>
          </p:cNvCxnSpPr>
          <p:nvPr/>
        </p:nvCxnSpPr>
        <p:spPr>
          <a:xfrm>
            <a:off x="5051311" y="2773427"/>
            <a:ext cx="422028" cy="0"/>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95A23112-7210-EAA9-C403-AA5EEEEB77FB}"/>
              </a:ext>
            </a:extLst>
          </p:cNvPr>
          <p:cNvCxnSpPr>
            <a:cxnSpLocks/>
          </p:cNvCxnSpPr>
          <p:nvPr/>
        </p:nvCxnSpPr>
        <p:spPr>
          <a:xfrm>
            <a:off x="6095849" y="3162072"/>
            <a:ext cx="0" cy="449650"/>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cxnSp>
        <p:nvCxnSpPr>
          <p:cNvPr id="42" name="Straight Arrow Connector 41">
            <a:extLst>
              <a:ext uri="{FF2B5EF4-FFF2-40B4-BE49-F238E27FC236}">
                <a16:creationId xmlns:a16="http://schemas.microsoft.com/office/drawing/2014/main" id="{C7040CA7-806E-A316-613A-CFB390238078}"/>
              </a:ext>
            </a:extLst>
          </p:cNvPr>
          <p:cNvCxnSpPr>
            <a:cxnSpLocks/>
          </p:cNvCxnSpPr>
          <p:nvPr/>
        </p:nvCxnSpPr>
        <p:spPr>
          <a:xfrm flipV="1">
            <a:off x="2432625" y="3091070"/>
            <a:ext cx="0" cy="81474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28FCBCEA-BFCA-4C85-CC65-A3E33A61C68A}"/>
              </a:ext>
            </a:extLst>
          </p:cNvPr>
          <p:cNvCxnSpPr>
            <a:cxnSpLocks/>
          </p:cNvCxnSpPr>
          <p:nvPr/>
        </p:nvCxnSpPr>
        <p:spPr>
          <a:xfrm>
            <a:off x="3101009" y="4640212"/>
            <a:ext cx="457200" cy="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1" name="Straight Arrow Connector 50">
            <a:extLst>
              <a:ext uri="{FF2B5EF4-FFF2-40B4-BE49-F238E27FC236}">
                <a16:creationId xmlns:a16="http://schemas.microsoft.com/office/drawing/2014/main" id="{45B643AF-9F74-A3EA-124E-20EE1FDC5BF8}"/>
              </a:ext>
            </a:extLst>
          </p:cNvPr>
          <p:cNvCxnSpPr>
            <a:cxnSpLocks/>
          </p:cNvCxnSpPr>
          <p:nvPr/>
        </p:nvCxnSpPr>
        <p:spPr>
          <a:xfrm flipH="1">
            <a:off x="3069924" y="4438738"/>
            <a:ext cx="470452" cy="0"/>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483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394BD-5417-5613-3E83-CE436A453212}"/>
              </a:ext>
            </a:extLst>
          </p:cNvPr>
          <p:cNvSpPr>
            <a:spLocks noGrp="1"/>
          </p:cNvSpPr>
          <p:nvPr>
            <p:ph type="title"/>
          </p:nvPr>
        </p:nvSpPr>
        <p:spPr/>
        <p:txBody>
          <a:bodyPr/>
          <a:lstStyle/>
          <a:p>
            <a:r>
              <a:rPr lang="en-US" sz="3200" cap="none"/>
              <a:t>Implementation </a:t>
            </a:r>
            <a:r>
              <a:rPr lang="en-US" cap="none"/>
              <a:t>Pt. 3: Data Processing</a:t>
            </a:r>
          </a:p>
        </p:txBody>
      </p:sp>
      <p:sp>
        <p:nvSpPr>
          <p:cNvPr id="3" name="Content Placeholder 2">
            <a:extLst>
              <a:ext uri="{FF2B5EF4-FFF2-40B4-BE49-F238E27FC236}">
                <a16:creationId xmlns:a16="http://schemas.microsoft.com/office/drawing/2014/main" id="{8EB7BFD0-1AE9-CA98-6B63-5211E590488B}"/>
              </a:ext>
            </a:extLst>
          </p:cNvPr>
          <p:cNvSpPr>
            <a:spLocks noGrp="1"/>
          </p:cNvSpPr>
          <p:nvPr>
            <p:ph idx="1"/>
          </p:nvPr>
        </p:nvSpPr>
        <p:spPr>
          <a:xfrm>
            <a:off x="6096000" y="2015732"/>
            <a:ext cx="4958854" cy="3450613"/>
          </a:xfrm>
        </p:spPr>
        <p:txBody>
          <a:bodyPr/>
          <a:lstStyle/>
          <a:p>
            <a:pPr marL="0" indent="0">
              <a:buNone/>
            </a:pPr>
            <a:r>
              <a:rPr lang="en-US"/>
              <a:t>Closer look at the data processing options:</a:t>
            </a:r>
          </a:p>
          <a:p>
            <a:r>
              <a:rPr lang="en-US" b="1"/>
              <a:t>Local</a:t>
            </a:r>
            <a:r>
              <a:rPr lang="en-US"/>
              <a:t>: (Python Script)</a:t>
            </a:r>
          </a:p>
          <a:p>
            <a:pPr lvl="1"/>
            <a:r>
              <a:rPr lang="en-US"/>
              <a:t>Limited by on-hand storage</a:t>
            </a:r>
          </a:p>
          <a:p>
            <a:pPr lvl="1"/>
            <a:r>
              <a:rPr lang="en-US"/>
              <a:t>Virtually no cost</a:t>
            </a:r>
          </a:p>
          <a:p>
            <a:r>
              <a:rPr lang="en-US" b="1"/>
              <a:t>Cloud-based</a:t>
            </a:r>
            <a:r>
              <a:rPr lang="en-US"/>
              <a:t>: (AWS)</a:t>
            </a:r>
          </a:p>
          <a:p>
            <a:pPr lvl="1"/>
            <a:r>
              <a:rPr lang="en-US"/>
              <a:t>Virtually unlimited storage</a:t>
            </a:r>
          </a:p>
          <a:p>
            <a:pPr lvl="1"/>
            <a:r>
              <a:rPr lang="en-US"/>
              <a:t>Can incur Immense cost</a:t>
            </a:r>
          </a:p>
        </p:txBody>
      </p:sp>
      <p:sp>
        <p:nvSpPr>
          <p:cNvPr id="4" name="Slide Number Placeholder 3">
            <a:extLst>
              <a:ext uri="{FF2B5EF4-FFF2-40B4-BE49-F238E27FC236}">
                <a16:creationId xmlns:a16="http://schemas.microsoft.com/office/drawing/2014/main" id="{B4823BD8-6CD4-C7F3-42FF-4E4E8A4048FE}"/>
              </a:ext>
            </a:extLst>
          </p:cNvPr>
          <p:cNvSpPr>
            <a:spLocks noGrp="1"/>
          </p:cNvSpPr>
          <p:nvPr>
            <p:ph type="sldNum" sz="quarter" idx="12"/>
          </p:nvPr>
        </p:nvSpPr>
        <p:spPr>
          <a:xfrm>
            <a:off x="0" y="0"/>
            <a:ext cx="1140018" cy="503578"/>
          </a:xfrm>
        </p:spPr>
        <p:txBody>
          <a:bodyPr/>
          <a:lstStyle/>
          <a:p>
            <a:pPr marL="0" lvl="0" indent="0" algn="r" rtl="0">
              <a:spcBef>
                <a:spcPts val="0"/>
              </a:spcBef>
              <a:spcAft>
                <a:spcPts val="0"/>
              </a:spcAft>
              <a:buNone/>
            </a:pPr>
            <a:fld id="{00000000-1234-1234-1234-123412341234}" type="slidenum">
              <a:rPr lang="en-US" smtClean="0"/>
              <a:t>22</a:t>
            </a:fld>
            <a:r>
              <a:rPr lang="en-US"/>
              <a:t>/32</a:t>
            </a:r>
          </a:p>
        </p:txBody>
      </p:sp>
      <p:sp>
        <p:nvSpPr>
          <p:cNvPr id="7" name="Content Placeholder 2">
            <a:extLst>
              <a:ext uri="{FF2B5EF4-FFF2-40B4-BE49-F238E27FC236}">
                <a16:creationId xmlns:a16="http://schemas.microsoft.com/office/drawing/2014/main" id="{30047E23-5FA5-FF55-248E-F84623F96435}"/>
              </a:ext>
            </a:extLst>
          </p:cNvPr>
          <p:cNvSpPr txBox="1">
            <a:spLocks/>
          </p:cNvSpPr>
          <p:nvPr/>
        </p:nvSpPr>
        <p:spPr>
          <a:xfrm>
            <a:off x="1451579" y="2015731"/>
            <a:ext cx="4644421" cy="3450613"/>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a:t>For the last implementation step, we figured that SAR operators might not always spot imagery from the drone, at the time the drone detects and identifies its target.</a:t>
            </a:r>
          </a:p>
          <a:p>
            <a:pPr marL="0" indent="0">
              <a:buNone/>
            </a:pPr>
            <a:r>
              <a:rPr lang="en-US"/>
              <a:t>As such, our final contribution was to capture the tagged video that the drone sees for </a:t>
            </a:r>
            <a:r>
              <a:rPr lang="en-US" b="1"/>
              <a:t>Local</a:t>
            </a:r>
            <a:r>
              <a:rPr lang="en-US"/>
              <a:t> or </a:t>
            </a:r>
            <a:r>
              <a:rPr lang="en-US" b="1"/>
              <a:t>Cloud-based</a:t>
            </a:r>
            <a:r>
              <a:rPr lang="en-US"/>
              <a:t> data processing as the data is stored for SAR operators to reference.</a:t>
            </a:r>
          </a:p>
        </p:txBody>
      </p:sp>
    </p:spTree>
    <p:extLst>
      <p:ext uri="{BB962C8B-B14F-4D97-AF65-F5344CB8AC3E}">
        <p14:creationId xmlns:p14="http://schemas.microsoft.com/office/powerpoint/2010/main" val="2425138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53AD3277-7299-D25B-2024-1E3D0BC508E7}"/>
              </a:ext>
            </a:extLst>
          </p:cNvPr>
          <p:cNvSpPr>
            <a:spLocks noGrp="1"/>
          </p:cNvSpPr>
          <p:nvPr>
            <p:ph type="title"/>
          </p:nvPr>
        </p:nvSpPr>
        <p:spPr>
          <a:xfrm>
            <a:off x="1288756" y="1365049"/>
            <a:ext cx="4570497" cy="2707397"/>
          </a:xfrm>
        </p:spPr>
        <p:txBody>
          <a:bodyPr vert="horz" lIns="91440" tIns="45720" rIns="91440" bIns="0" rtlCol="0" anchor="b">
            <a:normAutofit/>
          </a:bodyPr>
          <a:lstStyle/>
          <a:p>
            <a:r>
              <a:rPr lang="en-US" sz="4000"/>
              <a:t>Threat warrior</a:t>
            </a:r>
            <a:br>
              <a:rPr lang="en-US" sz="4000"/>
            </a:br>
            <a:r>
              <a:rPr lang="en-US" sz="4000"/>
              <a:t>capability demo</a:t>
            </a:r>
          </a:p>
          <a:p>
            <a:endParaRPr lang="en-US" sz="4400"/>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7DEB73F1-833F-A3B2-502B-B9D174EC6DAB}"/>
              </a:ext>
            </a:extLst>
          </p:cNvPr>
          <p:cNvSpPr>
            <a:spLocks noGrp="1"/>
          </p:cNvSpPr>
          <p:nvPr>
            <p:ph type="sldNum" sz="quarter" idx="12"/>
          </p:nvPr>
        </p:nvSpPr>
        <p:spPr>
          <a:xfrm>
            <a:off x="0" y="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23/32</a:t>
            </a:r>
          </a:p>
        </p:txBody>
      </p:sp>
      <p:pic>
        <p:nvPicPr>
          <p:cNvPr id="7" name="Online Media 6" descr="DJI Tello and OpenCV">
            <a:hlinkClick r:id="" action="ppaction://media"/>
            <a:extLst>
              <a:ext uri="{FF2B5EF4-FFF2-40B4-BE49-F238E27FC236}">
                <a16:creationId xmlns:a16="http://schemas.microsoft.com/office/drawing/2014/main" id="{9069187B-A619-7380-FB67-91FDA35A9354}"/>
              </a:ext>
            </a:extLst>
          </p:cNvPr>
          <p:cNvPicPr>
            <a:picLocks noRot="1" noChangeAspect="1"/>
          </p:cNvPicPr>
          <p:nvPr>
            <a:videoFile r:link="rId1"/>
          </p:nvPr>
        </p:nvPicPr>
        <p:blipFill>
          <a:blip r:embed="rId4"/>
          <a:stretch>
            <a:fillRect/>
          </a:stretch>
        </p:blipFill>
        <p:spPr>
          <a:xfrm>
            <a:off x="6023114" y="1695978"/>
            <a:ext cx="6134591" cy="3466044"/>
          </a:xfrm>
          <a:prstGeom prst="rect">
            <a:avLst/>
          </a:prstGeom>
        </p:spPr>
      </p:pic>
    </p:spTree>
    <p:extLst>
      <p:ext uri="{BB962C8B-B14F-4D97-AF65-F5344CB8AC3E}">
        <p14:creationId xmlns:p14="http://schemas.microsoft.com/office/powerpoint/2010/main" val="265276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a:xfrm>
            <a:off x="1451579" y="804519"/>
            <a:ext cx="9603275" cy="1049235"/>
          </a:xfrm>
        </p:spPr>
        <p:txBody>
          <a:bodyPr>
            <a:normAutofit/>
          </a:bodyPr>
          <a:lstStyle/>
          <a:p>
            <a:r>
              <a:rPr lang="en-US" cap="none"/>
              <a:t>Experiment: Initial Design</a:t>
            </a:r>
            <a:endParaRPr lang="en-US"/>
          </a:p>
        </p:txBody>
      </p:sp>
      <p:cxnSp>
        <p:nvCxnSpPr>
          <p:cNvPr id="36" name="Straight Connector 35">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8" name="Rectangle 37">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lide Number Placeholder 2">
            <a:extLst>
              <a:ext uri="{FF2B5EF4-FFF2-40B4-BE49-F238E27FC236}">
                <a16:creationId xmlns:a16="http://schemas.microsoft.com/office/drawing/2014/main" id="{E13623DB-9231-6B66-B8A0-646DD2878FE0}"/>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24/32</a:t>
            </a:r>
            <a:endParaRPr lang="en-US" sz="2600" kern="1200">
              <a:solidFill>
                <a:schemeClr val="accent1"/>
              </a:solidFill>
              <a:latin typeface="+mn-lt"/>
              <a:ea typeface="+mn-ea"/>
              <a:cs typeface="+mn-cs"/>
            </a:endParaRPr>
          </a:p>
        </p:txBody>
      </p:sp>
      <p:sp>
        <p:nvSpPr>
          <p:cNvPr id="5" name="Content Placeholder 4">
            <a:extLst>
              <a:ext uri="{FF2B5EF4-FFF2-40B4-BE49-F238E27FC236}">
                <a16:creationId xmlns:a16="http://schemas.microsoft.com/office/drawing/2014/main" id="{9333E805-3E33-F3C5-76E8-C82CA235ADE1}"/>
              </a:ext>
            </a:extLst>
          </p:cNvPr>
          <p:cNvSpPr>
            <a:spLocks noGrp="1"/>
          </p:cNvSpPr>
          <p:nvPr>
            <p:ph idx="1"/>
          </p:nvPr>
        </p:nvSpPr>
        <p:spPr>
          <a:xfrm>
            <a:off x="1451579" y="2015732"/>
            <a:ext cx="9603275" cy="4116707"/>
          </a:xfrm>
        </p:spPr>
        <p:txBody>
          <a:bodyPr>
            <a:normAutofit fontScale="85000" lnSpcReduction="10000"/>
          </a:bodyPr>
          <a:lstStyle/>
          <a:p>
            <a:r>
              <a:rPr lang="en-US"/>
              <a:t>Hardware</a:t>
            </a:r>
          </a:p>
          <a:p>
            <a:pPr lvl="1"/>
            <a:r>
              <a:rPr lang="en-US"/>
              <a:t>M-series Mac (GCS)</a:t>
            </a:r>
          </a:p>
          <a:p>
            <a:pPr lvl="1"/>
            <a:r>
              <a:rPr lang="en-US"/>
              <a:t>DJI FPV (UAV) with digital transmission (O3)</a:t>
            </a:r>
          </a:p>
          <a:p>
            <a:pPr lvl="1"/>
            <a:r>
              <a:rPr lang="en-US"/>
              <a:t>DJI RC2 (Transmitter) &amp; DJI Goggles v2 (VTX viewing device)</a:t>
            </a:r>
          </a:p>
          <a:p>
            <a:r>
              <a:rPr lang="en-US"/>
              <a:t>Software</a:t>
            </a:r>
          </a:p>
          <a:p>
            <a:pPr lvl="1"/>
            <a:r>
              <a:rPr lang="en-US"/>
              <a:t>Wide FPV</a:t>
            </a:r>
          </a:p>
          <a:p>
            <a:pPr lvl="1"/>
            <a:r>
              <a:rPr lang="en-US"/>
              <a:t>Amazon Rekognition</a:t>
            </a:r>
          </a:p>
          <a:p>
            <a:r>
              <a:rPr lang="en-US"/>
              <a:t>Procedures</a:t>
            </a:r>
          </a:p>
          <a:p>
            <a:pPr lvl="1"/>
            <a:r>
              <a:rPr lang="en-US"/>
              <a:t>Turn on and connect UAV to Transmitter and Goggles v2 to view the video</a:t>
            </a:r>
          </a:p>
          <a:p>
            <a:pPr lvl="1"/>
            <a:r>
              <a:rPr lang="en-US"/>
              <a:t>Connect Goggles v2 to GCS</a:t>
            </a:r>
          </a:p>
          <a:p>
            <a:pPr lvl="1"/>
            <a:r>
              <a:rPr lang="en-US"/>
              <a:t>Pair Goggles v2 to Wide FPV for video streaming</a:t>
            </a:r>
          </a:p>
          <a:p>
            <a:pPr lvl="1"/>
            <a:r>
              <a:rPr lang="en-US"/>
              <a:t>Share video stream with Amazon Rekognition for real-time object detection</a:t>
            </a:r>
          </a:p>
        </p:txBody>
      </p:sp>
    </p:spTree>
    <p:extLst>
      <p:ext uri="{BB962C8B-B14F-4D97-AF65-F5344CB8AC3E}">
        <p14:creationId xmlns:p14="http://schemas.microsoft.com/office/powerpoint/2010/main" val="31170042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a:xfrm>
            <a:off x="1451579" y="804519"/>
            <a:ext cx="9603275" cy="1049235"/>
          </a:xfrm>
        </p:spPr>
        <p:txBody>
          <a:bodyPr>
            <a:normAutofit/>
          </a:bodyPr>
          <a:lstStyle/>
          <a:p>
            <a:r>
              <a:rPr lang="en-US" cap="none"/>
              <a:t>Experiment: Failed Attempts &amp; Lessons Learned</a:t>
            </a:r>
            <a:endParaRPr lang="en-US"/>
          </a:p>
        </p:txBody>
      </p:sp>
      <p:cxnSp>
        <p:nvCxnSpPr>
          <p:cNvPr id="36" name="Straight Connector 35">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8" name="Rectangle 37">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lide Number Placeholder 2">
            <a:extLst>
              <a:ext uri="{FF2B5EF4-FFF2-40B4-BE49-F238E27FC236}">
                <a16:creationId xmlns:a16="http://schemas.microsoft.com/office/drawing/2014/main" id="{E13623DB-9231-6B66-B8A0-646DD2878FE0}"/>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25/32</a:t>
            </a:r>
            <a:endParaRPr lang="en-US" sz="2600" kern="1200">
              <a:solidFill>
                <a:schemeClr val="accent1"/>
              </a:solidFill>
              <a:latin typeface="+mn-lt"/>
              <a:ea typeface="+mn-ea"/>
              <a:cs typeface="+mn-cs"/>
            </a:endParaRPr>
          </a:p>
        </p:txBody>
      </p:sp>
      <p:sp>
        <p:nvSpPr>
          <p:cNvPr id="5" name="Content Placeholder 4">
            <a:extLst>
              <a:ext uri="{FF2B5EF4-FFF2-40B4-BE49-F238E27FC236}">
                <a16:creationId xmlns:a16="http://schemas.microsoft.com/office/drawing/2014/main" id="{9333E805-3E33-F3C5-76E8-C82CA235ADE1}"/>
              </a:ext>
            </a:extLst>
          </p:cNvPr>
          <p:cNvSpPr>
            <a:spLocks noGrp="1"/>
          </p:cNvSpPr>
          <p:nvPr>
            <p:ph idx="1"/>
          </p:nvPr>
        </p:nvSpPr>
        <p:spPr/>
        <p:txBody>
          <a:bodyPr>
            <a:normAutofit fontScale="92500" lnSpcReduction="20000"/>
          </a:bodyPr>
          <a:lstStyle/>
          <a:p>
            <a:r>
              <a:rPr lang="en-US"/>
              <a:t>Hardware</a:t>
            </a:r>
          </a:p>
          <a:p>
            <a:pPr lvl="1"/>
            <a:r>
              <a:rPr lang="en-US" u="sng"/>
              <a:t>MacOS vs Windows </a:t>
            </a:r>
            <a:r>
              <a:rPr lang="en-US"/>
              <a:t>(M-series Macs have tons of compatibility issues at the hardware level)</a:t>
            </a:r>
          </a:p>
          <a:p>
            <a:pPr lvl="2"/>
            <a:r>
              <a:rPr lang="en-US"/>
              <a:t>Windows system or non-M-series Mac would have been a better fit for the experiment</a:t>
            </a:r>
          </a:p>
          <a:p>
            <a:pPr lvl="1"/>
            <a:r>
              <a:rPr lang="en-US" u="sng"/>
              <a:t>DJI FPV drone was software locked and prevented development on the system</a:t>
            </a:r>
          </a:p>
          <a:p>
            <a:pPr lvl="2"/>
            <a:r>
              <a:rPr lang="en-US"/>
              <a:t>Turned to DJI Tello for open-source software with Python compatibility</a:t>
            </a:r>
          </a:p>
          <a:p>
            <a:r>
              <a:rPr lang="en-US"/>
              <a:t>Software</a:t>
            </a:r>
          </a:p>
          <a:p>
            <a:pPr lvl="1"/>
            <a:r>
              <a:rPr lang="en-US" u="sng"/>
              <a:t>Wide FPV was unreliable</a:t>
            </a:r>
          </a:p>
          <a:p>
            <a:pPr lvl="2"/>
            <a:r>
              <a:rPr lang="en-US"/>
              <a:t>Developed code in Python to gain reliability</a:t>
            </a:r>
          </a:p>
          <a:p>
            <a:pPr lvl="1"/>
            <a:r>
              <a:rPr lang="en-US" u="sng"/>
              <a:t>Amazon Rekognition wanted to incur immense cost</a:t>
            </a:r>
          </a:p>
          <a:p>
            <a:pPr lvl="2"/>
            <a:r>
              <a:rPr lang="en-US"/>
              <a:t>Went with a locally deployable solution instead</a:t>
            </a:r>
          </a:p>
          <a:p>
            <a:pPr lvl="1"/>
            <a:endParaRPr lang="en-US"/>
          </a:p>
        </p:txBody>
      </p:sp>
    </p:spTree>
    <p:extLst>
      <p:ext uri="{BB962C8B-B14F-4D97-AF65-F5344CB8AC3E}">
        <p14:creationId xmlns:p14="http://schemas.microsoft.com/office/powerpoint/2010/main" val="12802102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a:xfrm>
            <a:off x="1451579" y="804519"/>
            <a:ext cx="9603275" cy="1049235"/>
          </a:xfrm>
        </p:spPr>
        <p:txBody>
          <a:bodyPr>
            <a:normAutofit/>
          </a:bodyPr>
          <a:lstStyle/>
          <a:p>
            <a:r>
              <a:rPr lang="en-US" cap="none"/>
              <a:t>Experiment: Current Design</a:t>
            </a:r>
            <a:endParaRPr lang="en-US"/>
          </a:p>
        </p:txBody>
      </p:sp>
      <p:cxnSp>
        <p:nvCxnSpPr>
          <p:cNvPr id="36" name="Straight Connector 35">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8" name="Rectangle 37">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lide Number Placeholder 2">
            <a:extLst>
              <a:ext uri="{FF2B5EF4-FFF2-40B4-BE49-F238E27FC236}">
                <a16:creationId xmlns:a16="http://schemas.microsoft.com/office/drawing/2014/main" id="{E13623DB-9231-6B66-B8A0-646DD2878FE0}"/>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26/32</a:t>
            </a:r>
            <a:endParaRPr lang="en-US" sz="2600" kern="1200">
              <a:solidFill>
                <a:schemeClr val="accent1"/>
              </a:solidFill>
              <a:latin typeface="+mn-lt"/>
              <a:ea typeface="+mn-ea"/>
              <a:cs typeface="+mn-cs"/>
            </a:endParaRPr>
          </a:p>
        </p:txBody>
      </p:sp>
      <p:sp>
        <p:nvSpPr>
          <p:cNvPr id="5" name="Content Placeholder 4">
            <a:extLst>
              <a:ext uri="{FF2B5EF4-FFF2-40B4-BE49-F238E27FC236}">
                <a16:creationId xmlns:a16="http://schemas.microsoft.com/office/drawing/2014/main" id="{9333E805-3E33-F3C5-76E8-C82CA235ADE1}"/>
              </a:ext>
            </a:extLst>
          </p:cNvPr>
          <p:cNvSpPr>
            <a:spLocks noGrp="1"/>
          </p:cNvSpPr>
          <p:nvPr>
            <p:ph idx="1"/>
          </p:nvPr>
        </p:nvSpPr>
        <p:spPr>
          <a:xfrm>
            <a:off x="1451579" y="2015732"/>
            <a:ext cx="9603275" cy="4551755"/>
          </a:xfrm>
        </p:spPr>
        <p:txBody>
          <a:bodyPr>
            <a:normAutofit fontScale="77500" lnSpcReduction="20000"/>
          </a:bodyPr>
          <a:lstStyle/>
          <a:p>
            <a:r>
              <a:rPr lang="en-US"/>
              <a:t>Hardware</a:t>
            </a:r>
          </a:p>
          <a:p>
            <a:pPr lvl="1"/>
            <a:r>
              <a:rPr lang="en-US"/>
              <a:t>M-series Mac (GCS)</a:t>
            </a:r>
          </a:p>
          <a:p>
            <a:pPr lvl="1"/>
            <a:r>
              <a:rPr lang="en-US"/>
              <a:t>DJI Tello (UAV) with 2.4Ghz digital transmission (Wi-Fi)</a:t>
            </a:r>
          </a:p>
          <a:p>
            <a:r>
              <a:rPr lang="en-US"/>
              <a:t>Software</a:t>
            </a:r>
          </a:p>
          <a:p>
            <a:pPr lvl="1"/>
            <a:r>
              <a:rPr lang="en-US"/>
              <a:t>Python code (OpenCV &amp; YOLOv8 by Ultralytics)</a:t>
            </a:r>
          </a:p>
          <a:p>
            <a:pPr lvl="2"/>
            <a:r>
              <a:rPr lang="en-US"/>
              <a:t>Local Option (Preferred)</a:t>
            </a:r>
          </a:p>
          <a:p>
            <a:pPr lvl="1"/>
            <a:r>
              <a:rPr lang="en-US"/>
              <a:t>AWS &amp; Amazon Rekognition</a:t>
            </a:r>
          </a:p>
          <a:p>
            <a:pPr lvl="2"/>
            <a:r>
              <a:rPr lang="en-US"/>
              <a:t>Cloud-Based Option</a:t>
            </a:r>
          </a:p>
          <a:p>
            <a:r>
              <a:rPr lang="en-US"/>
              <a:t>Procedures</a:t>
            </a:r>
          </a:p>
          <a:p>
            <a:pPr lvl="1"/>
            <a:r>
              <a:rPr lang="en-US"/>
              <a:t>Turn on and connect UAV to GCS via Wi-Fi (connect to Wi-Fi network generated by DJI Tello)</a:t>
            </a:r>
          </a:p>
          <a:p>
            <a:pPr lvl="1"/>
            <a:r>
              <a:rPr lang="en-US"/>
              <a:t>Run Python code for manual or autonomous flight (two respective codes)</a:t>
            </a:r>
          </a:p>
          <a:p>
            <a:pPr lvl="1"/>
            <a:r>
              <a:rPr lang="en-US"/>
              <a:t>Run flight pattern (divided by sector) or assume manual flight for SAR operation</a:t>
            </a:r>
          </a:p>
          <a:p>
            <a:pPr lvl="1"/>
            <a:r>
              <a:rPr lang="en-US"/>
              <a:t>Once motion is detected, tag object and run against ML algorithm and confidence interval</a:t>
            </a:r>
          </a:p>
          <a:p>
            <a:pPr lvl="1"/>
            <a:r>
              <a:rPr lang="en-US"/>
              <a:t>One automated sector is complete or with manual input, UAV lands and generates video file for SAR operator reference</a:t>
            </a:r>
          </a:p>
          <a:p>
            <a:pPr lvl="2"/>
            <a:r>
              <a:rPr lang="en-US"/>
              <a:t>Can also run this experiment in AWS environment and let Amazon Rekognition process video stream </a:t>
            </a:r>
          </a:p>
        </p:txBody>
      </p:sp>
    </p:spTree>
    <p:extLst>
      <p:ext uri="{BB962C8B-B14F-4D97-AF65-F5344CB8AC3E}">
        <p14:creationId xmlns:p14="http://schemas.microsoft.com/office/powerpoint/2010/main" val="31881153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C7C21A-5E2C-EF6A-5F03-97918CCE4207}"/>
              </a:ext>
            </a:extLst>
          </p:cNvPr>
          <p:cNvSpPr>
            <a:spLocks noGrp="1"/>
          </p:cNvSpPr>
          <p:nvPr>
            <p:ph type="title"/>
          </p:nvPr>
        </p:nvSpPr>
        <p:spPr>
          <a:xfrm>
            <a:off x="1451579" y="804519"/>
            <a:ext cx="9603275" cy="1049235"/>
          </a:xfrm>
        </p:spPr>
        <p:txBody>
          <a:bodyPr>
            <a:normAutofit/>
          </a:bodyPr>
          <a:lstStyle/>
          <a:p>
            <a:r>
              <a:rPr lang="en-US" cap="none"/>
              <a:t>Shared Responsibility Model</a:t>
            </a:r>
          </a:p>
        </p:txBody>
      </p:sp>
      <p:cxnSp>
        <p:nvCxnSpPr>
          <p:cNvPr id="42" name="Straight Connector 41">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44" name="Rectangle 43">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Slide Number Placeholder 3">
            <a:extLst>
              <a:ext uri="{FF2B5EF4-FFF2-40B4-BE49-F238E27FC236}">
                <a16:creationId xmlns:a16="http://schemas.microsoft.com/office/drawing/2014/main" id="{3102521A-244A-B674-2982-C045FAC8F7A9}"/>
              </a:ext>
            </a:extLst>
          </p:cNvPr>
          <p:cNvSpPr>
            <a:spLocks noGrp="1"/>
          </p:cNvSpPr>
          <p:nvPr>
            <p:ph type="sldNum" sz="quarter" idx="12"/>
          </p:nvPr>
        </p:nvSpPr>
        <p:spPr>
          <a:xfrm>
            <a:off x="127136" y="877162"/>
            <a:ext cx="1161885" cy="707146"/>
          </a:xfrm>
        </p:spPr>
        <p:txBody>
          <a:bodyPr>
            <a:normAutofit/>
          </a:bodyPr>
          <a:lstStyle/>
          <a:p>
            <a:pPr marL="0" lvl="0" indent="0" rtl="0">
              <a:lnSpc>
                <a:spcPct val="90000"/>
              </a:lnSpc>
              <a:spcBef>
                <a:spcPts val="0"/>
              </a:spcBef>
              <a:spcAft>
                <a:spcPts val="600"/>
              </a:spcAft>
              <a:buNone/>
            </a:pPr>
            <a:r>
              <a:rPr lang="en-US"/>
              <a:t>27</a:t>
            </a:r>
            <a:r>
              <a:rPr lang="en-US" sz="2800" kern="1200">
                <a:latin typeface="+mn-lt"/>
                <a:ea typeface="+mn-ea"/>
                <a:cs typeface="+mn-cs"/>
              </a:rPr>
              <a:t>/32</a:t>
            </a:r>
            <a:endParaRPr lang="en-US"/>
          </a:p>
        </p:txBody>
      </p:sp>
      <p:pic>
        <p:nvPicPr>
          <p:cNvPr id="7" name="Picture 6" descr="A purple and pink rectangular shapes with white text&#10;&#10;Description automatically generated with medium confidence">
            <a:extLst>
              <a:ext uri="{FF2B5EF4-FFF2-40B4-BE49-F238E27FC236}">
                <a16:creationId xmlns:a16="http://schemas.microsoft.com/office/drawing/2014/main" id="{8CEC6EE4-4B4C-AAA8-0797-4BEF31E337B1}"/>
              </a:ext>
            </a:extLst>
          </p:cNvPr>
          <p:cNvPicPr>
            <a:picLocks noChangeAspect="1"/>
          </p:cNvPicPr>
          <p:nvPr/>
        </p:nvPicPr>
        <p:blipFill>
          <a:blip r:embed="rId2"/>
          <a:stretch>
            <a:fillRect/>
          </a:stretch>
        </p:blipFill>
        <p:spPr>
          <a:xfrm>
            <a:off x="2983525" y="2019475"/>
            <a:ext cx="6224647" cy="4821358"/>
          </a:xfrm>
          <a:prstGeom prst="rect">
            <a:avLst/>
          </a:prstGeom>
        </p:spPr>
      </p:pic>
    </p:spTree>
    <p:extLst>
      <p:ext uri="{BB962C8B-B14F-4D97-AF65-F5344CB8AC3E}">
        <p14:creationId xmlns:p14="http://schemas.microsoft.com/office/powerpoint/2010/main" val="4332397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Picture 5" descr="Aeroplanes on a road">
            <a:extLst>
              <a:ext uri="{FF2B5EF4-FFF2-40B4-BE49-F238E27FC236}">
                <a16:creationId xmlns:a16="http://schemas.microsoft.com/office/drawing/2014/main" id="{AEB599CB-E670-9485-B3D1-63076C350D4B}"/>
              </a:ext>
            </a:extLst>
          </p:cNvPr>
          <p:cNvPicPr>
            <a:picLocks noChangeAspect="1"/>
          </p:cNvPicPr>
          <p:nvPr/>
        </p:nvPicPr>
        <p:blipFill rotWithShape="1">
          <a:blip r:embed="rId4">
            <a:duotone>
              <a:schemeClr val="bg2">
                <a:shade val="45000"/>
                <a:satMod val="135000"/>
              </a:schemeClr>
              <a:prstClr val="white"/>
            </a:duotone>
            <a:alphaModFix amt="50000"/>
          </a:blip>
          <a:srcRect t="3309" b="11922"/>
          <a:stretch/>
        </p:blipFill>
        <p:spPr>
          <a:xfrm>
            <a:off x="305" y="288245"/>
            <a:ext cx="12191695" cy="6857990"/>
          </a:xfrm>
          <a:prstGeom prst="rect">
            <a:avLst/>
          </a:prstGeom>
        </p:spPr>
      </p:pic>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a:xfrm>
            <a:off x="1451579" y="1185519"/>
            <a:ext cx="9603275" cy="668235"/>
          </a:xfrm>
        </p:spPr>
        <p:txBody>
          <a:bodyPr>
            <a:normAutofit fontScale="90000"/>
          </a:bodyPr>
          <a:lstStyle/>
          <a:p>
            <a:r>
              <a:rPr lang="en-US" sz="4400" cap="none"/>
              <a:t>Experiment: Example Scenario</a:t>
            </a:r>
            <a:endParaRPr lang="en-US" sz="4400"/>
          </a:p>
        </p:txBody>
      </p:sp>
      <p:graphicFrame>
        <p:nvGraphicFramePr>
          <p:cNvPr id="20" name="Content Placeholder 2">
            <a:extLst>
              <a:ext uri="{FF2B5EF4-FFF2-40B4-BE49-F238E27FC236}">
                <a16:creationId xmlns:a16="http://schemas.microsoft.com/office/drawing/2014/main" id="{F1D95ED9-A203-C68E-740F-BCB303DDE19D}"/>
              </a:ext>
            </a:extLst>
          </p:cNvPr>
          <p:cNvGraphicFramePr>
            <a:graphicFrameLocks noGrp="1"/>
          </p:cNvGraphicFramePr>
          <p:nvPr>
            <p:ph idx="1"/>
            <p:extLst>
              <p:ext uri="{D42A27DB-BD31-4B8C-83A1-F6EECF244321}">
                <p14:modId xmlns:p14="http://schemas.microsoft.com/office/powerpoint/2010/main" val="2709844016"/>
              </p:ext>
            </p:extLst>
          </p:nvPr>
        </p:nvGraphicFramePr>
        <p:xfrm>
          <a:off x="1451579" y="2015732"/>
          <a:ext cx="9603275" cy="345061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4" name="Picture 43" descr="A person wearing blue glasses&#10;&#10;Description automatically generated">
            <a:extLst>
              <a:ext uri="{FF2B5EF4-FFF2-40B4-BE49-F238E27FC236}">
                <a16:creationId xmlns:a16="http://schemas.microsoft.com/office/drawing/2014/main" id="{6B701DED-31F4-C5D1-519F-A6E68C85C925}"/>
              </a:ext>
            </a:extLst>
          </p:cNvPr>
          <p:cNvPicPr>
            <a:picLocks noChangeAspect="1"/>
          </p:cNvPicPr>
          <p:nvPr/>
        </p:nvPicPr>
        <p:blipFill>
          <a:blip r:embed="rId10"/>
          <a:stretch>
            <a:fillRect/>
          </a:stretch>
        </p:blipFill>
        <p:spPr>
          <a:xfrm>
            <a:off x="1866221" y="2643868"/>
            <a:ext cx="4227738" cy="26588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Slide Number Placeholder 2">
            <a:extLst>
              <a:ext uri="{FF2B5EF4-FFF2-40B4-BE49-F238E27FC236}">
                <a16:creationId xmlns:a16="http://schemas.microsoft.com/office/drawing/2014/main" id="{98BF19B9-B069-BC51-9A8F-26A052319045}"/>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28/32</a:t>
            </a:r>
            <a:endParaRPr lang="en-US" sz="2600" kern="1200">
              <a:solidFill>
                <a:schemeClr val="accent1"/>
              </a:solidFill>
              <a:latin typeface="+mn-lt"/>
              <a:ea typeface="+mn-ea"/>
              <a:cs typeface="+mn-cs"/>
            </a:endParaRPr>
          </a:p>
        </p:txBody>
      </p:sp>
      <p:pic>
        <p:nvPicPr>
          <p:cNvPr id="4" name="Example Scenario.m4a">
            <a:hlinkClick r:id="" action="ppaction://media"/>
            <a:extLst>
              <a:ext uri="{FF2B5EF4-FFF2-40B4-BE49-F238E27FC236}">
                <a16:creationId xmlns:a16="http://schemas.microsoft.com/office/drawing/2014/main" id="{4D79E54A-ED2F-D032-6FCD-EF6EF9A9C92E}"/>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a:stretch/>
        </p:blipFill>
        <p:spPr>
          <a:xfrm>
            <a:off x="7876209" y="1113236"/>
            <a:ext cx="812800" cy="812800"/>
          </a:xfrm>
          <a:prstGeom prst="rect">
            <a:avLst/>
          </a:prstGeom>
        </p:spPr>
      </p:pic>
    </p:spTree>
    <p:extLst>
      <p:ext uri="{BB962C8B-B14F-4D97-AF65-F5344CB8AC3E}">
        <p14:creationId xmlns:p14="http://schemas.microsoft.com/office/powerpoint/2010/main" val="1994220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17A3ECF-6ADE-74B0-425F-EA8F1B146B38}"/>
              </a:ext>
            </a:extLst>
          </p:cNvPr>
          <p:cNvSpPr/>
          <p:nvPr/>
        </p:nvSpPr>
        <p:spPr>
          <a:xfrm>
            <a:off x="1" y="5567425"/>
            <a:ext cx="12192000" cy="377492"/>
          </a:xfrm>
          <a:prstGeom prst="rect">
            <a:avLst/>
          </a:prstGeom>
          <a:solidFill>
            <a:srgbClr val="2EA8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04B2047-DF48-06C1-6D51-BA9D6564FA1F}"/>
              </a:ext>
            </a:extLst>
          </p:cNvPr>
          <p:cNvSpPr/>
          <p:nvPr/>
        </p:nvSpPr>
        <p:spPr>
          <a:xfrm>
            <a:off x="0" y="5944917"/>
            <a:ext cx="12192000" cy="929977"/>
          </a:xfrm>
          <a:prstGeom prst="rect">
            <a:avLst/>
          </a:prstGeom>
          <a:solidFill>
            <a:srgbClr val="55422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7" descr="Quadcopter outline">
            <a:extLst>
              <a:ext uri="{FF2B5EF4-FFF2-40B4-BE49-F238E27FC236}">
                <a16:creationId xmlns:a16="http://schemas.microsoft.com/office/drawing/2014/main" id="{360E08DD-72B9-5228-1845-DC29E1720F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02279" y="455883"/>
            <a:ext cx="914400" cy="914400"/>
          </a:xfrm>
          <a:prstGeom prst="rect">
            <a:avLst/>
          </a:prstGeom>
        </p:spPr>
      </p:pic>
      <p:pic>
        <p:nvPicPr>
          <p:cNvPr id="8" name="Graphic 7" descr="Man in a polo shirt">
            <a:extLst>
              <a:ext uri="{FF2B5EF4-FFF2-40B4-BE49-F238E27FC236}">
                <a16:creationId xmlns:a16="http://schemas.microsoft.com/office/drawing/2014/main" id="{439DE7EA-529B-B641-D8BF-01470A6FC3B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H="1">
            <a:off x="914681" y="3269177"/>
            <a:ext cx="793442" cy="2489767"/>
          </a:xfrm>
          <a:prstGeom prst="rect">
            <a:avLst/>
          </a:prstGeom>
        </p:spPr>
      </p:pic>
      <p:pic>
        <p:nvPicPr>
          <p:cNvPr id="10" name="Graphic 9" descr="Male wearing a shirt">
            <a:extLst>
              <a:ext uri="{FF2B5EF4-FFF2-40B4-BE49-F238E27FC236}">
                <a16:creationId xmlns:a16="http://schemas.microsoft.com/office/drawing/2014/main" id="{1E24CAA5-6BC1-3636-9C2D-8B42358DA85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49676" y="3429000"/>
            <a:ext cx="1211657" cy="2310464"/>
          </a:xfrm>
          <a:prstGeom prst="rect">
            <a:avLst/>
          </a:prstGeom>
        </p:spPr>
      </p:pic>
      <p:pic>
        <p:nvPicPr>
          <p:cNvPr id="12" name="Graphic 11" descr="Male walking forward">
            <a:extLst>
              <a:ext uri="{FF2B5EF4-FFF2-40B4-BE49-F238E27FC236}">
                <a16:creationId xmlns:a16="http://schemas.microsoft.com/office/drawing/2014/main" id="{7BD26B69-53E4-D955-91E6-7FB042B695A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478010" y="3628115"/>
            <a:ext cx="1126805" cy="2071868"/>
          </a:xfrm>
          <a:prstGeom prst="rect">
            <a:avLst/>
          </a:prstGeom>
        </p:spPr>
      </p:pic>
      <p:pic>
        <p:nvPicPr>
          <p:cNvPr id="6" name="Picture 5" descr="A person wearing blue glasses&#10;&#10;Description automatically generated">
            <a:extLst>
              <a:ext uri="{FF2B5EF4-FFF2-40B4-BE49-F238E27FC236}">
                <a16:creationId xmlns:a16="http://schemas.microsoft.com/office/drawing/2014/main" id="{BBD8E285-DD80-6EC1-8D7E-4AFD501D1DDA}"/>
              </a:ext>
            </a:extLst>
          </p:cNvPr>
          <p:cNvPicPr>
            <a:picLocks noChangeAspect="1"/>
          </p:cNvPicPr>
          <p:nvPr/>
        </p:nvPicPr>
        <p:blipFill rotWithShape="1">
          <a:blip r:embed="rId12">
            <a:extLst>
              <a:ext uri="{BEBA8EAE-BF5A-486C-A8C5-ECC9F3942E4B}">
                <a14:imgProps xmlns:a14="http://schemas.microsoft.com/office/drawing/2010/main">
                  <a14:imgLayer r:embed="rId13">
                    <a14:imgEffect>
                      <a14:backgroundRemoval t="38235" b="84926" l="23247" r="61624">
                        <a14:foregroundMark x1="32472" y1="79412" x2="32472" y2="79412"/>
                        <a14:foregroundMark x1="48339" y1="79779" x2="48339" y2="79779"/>
                        <a14:foregroundMark x1="57934" y1="48529" x2="57934" y2="48529"/>
                        <a14:foregroundMark x1="60517" y1="62868" x2="60517" y2="62868"/>
                        <a14:foregroundMark x1="61624" y1="59559" x2="61624" y2="59559"/>
                        <a14:foregroundMark x1="52768" y1="76471" x2="52768" y2="76471"/>
                        <a14:foregroundMark x1="38745" y1="85294" x2="38745" y2="85294"/>
                        <a14:foregroundMark x1="38745" y1="38971" x2="42066" y2="38235"/>
                      </a14:backgroundRemoval>
                    </a14:imgEffect>
                  </a14:imgLayer>
                </a14:imgProps>
              </a:ext>
            </a:extLst>
          </a:blip>
          <a:srcRect l="20057" t="34427" r="35317" b="14422"/>
          <a:stretch/>
        </p:blipFill>
        <p:spPr>
          <a:xfrm>
            <a:off x="715117" y="2428403"/>
            <a:ext cx="1192570" cy="1309601"/>
          </a:xfrm>
          <a:prstGeom prst="roundRect">
            <a:avLst>
              <a:gd name="adj" fmla="val 50000"/>
            </a:avLst>
          </a:prstGeom>
          <a:noFill/>
          <a:ln>
            <a:noFill/>
          </a:ln>
          <a:effectLst/>
        </p:spPr>
      </p:pic>
      <p:pic>
        <p:nvPicPr>
          <p:cNvPr id="5" name="Picture 4" descr="A person in a military uniform&#10;&#10;Description automatically generated">
            <a:extLst>
              <a:ext uri="{FF2B5EF4-FFF2-40B4-BE49-F238E27FC236}">
                <a16:creationId xmlns:a16="http://schemas.microsoft.com/office/drawing/2014/main" id="{1A30DCA9-60FE-1A28-A032-2DAB45166636}"/>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9029" b="48382" l="29822" r="68528">
                        <a14:foregroundMark x1="47970" y1="9199" x2="47970" y2="9199"/>
                        <a14:foregroundMark x1="42259" y1="25468" x2="35279" y2="24532"/>
                        <a14:foregroundMark x1="58503" y1="24532" x2="68528" y2="24532"/>
                        <a14:foregroundMark x1="44036" y1="17462" x2="51015" y2="23935"/>
                        <a14:foregroundMark x1="51015" y1="45486" x2="51015" y2="45486"/>
                        <a14:foregroundMark x1="54569" y1="48382" x2="54569" y2="48382"/>
                      </a14:backgroundRemoval>
                    </a14:imgEffect>
                  </a14:imgLayer>
                </a14:imgProps>
              </a:ext>
              <a:ext uri="{28A0092B-C50C-407E-A947-70E740481C1C}">
                <a14:useLocalDpi xmlns:a14="http://schemas.microsoft.com/office/drawing/2010/main" val="0"/>
              </a:ext>
            </a:extLst>
          </a:blip>
          <a:srcRect l="25568" t="6727" r="27471" b="51456"/>
          <a:stretch/>
        </p:blipFill>
        <p:spPr bwMode="auto">
          <a:xfrm>
            <a:off x="6749675" y="2419014"/>
            <a:ext cx="914400" cy="1213503"/>
          </a:xfrm>
          <a:prstGeom prst="ellipse">
            <a:avLst/>
          </a:prstGeom>
          <a:noFill/>
          <a:ln>
            <a:noFill/>
          </a:ln>
        </p:spPr>
      </p:pic>
      <p:pic>
        <p:nvPicPr>
          <p:cNvPr id="4" name="Picture 3" descr="A person in a uniform&#10;&#10;Description automatically generated">
            <a:extLst>
              <a:ext uri="{FF2B5EF4-FFF2-40B4-BE49-F238E27FC236}">
                <a16:creationId xmlns:a16="http://schemas.microsoft.com/office/drawing/2014/main" id="{0026FE66-2ED5-BA2D-2CEA-798A87C7107D}"/>
              </a:ext>
            </a:extLst>
          </p:cNvPr>
          <p:cNvPicPr>
            <a:picLocks noChangeAspect="1"/>
          </p:cNvPicPr>
          <p:nvPr/>
        </p:nvPicPr>
        <p:blipFill rotWithShape="1">
          <a:blip r:embed="rId16" cstate="print">
            <a:extLst>
              <a:ext uri="{BEBA8EAE-BF5A-486C-A8C5-ECC9F3942E4B}">
                <a14:imgProps xmlns:a14="http://schemas.microsoft.com/office/drawing/2010/main">
                  <a14:imgLayer r:embed="rId17">
                    <a14:imgEffect>
                      <a14:backgroundRemoval t="8827" b="59937" l="24536" r="68634">
                        <a14:foregroundMark x1="45292" y1="25740" x2="45292" y2="25740"/>
                        <a14:foregroundMark x1="42374" y1="23097" x2="56963" y2="26057"/>
                        <a14:foregroundMark x1="26989" y1="26744" x2="38329" y2="11786"/>
                        <a14:foregroundMark x1="38329" y1="11786" x2="59615" y2="15751"/>
                        <a14:foregroundMark x1="59615" y1="15751" x2="66976" y2="29387"/>
                        <a14:foregroundMark x1="30305" y1="16121" x2="47016" y2="11099"/>
                        <a14:foregroundMark x1="47016" y1="11099" x2="53647" y2="11469"/>
                        <a14:foregroundMark x1="31167" y1="13795" x2="50531" y2="8932"/>
                        <a14:foregroundMark x1="50531" y1="8932" x2="60676" y2="14482"/>
                        <a14:foregroundMark x1="56101" y1="37368" x2="56101" y2="37368"/>
                        <a14:foregroundMark x1="64854" y1="33404" x2="42374" y2="35624"/>
                        <a14:foregroundMark x1="42374" y1="35624" x2="27387" y2="27748"/>
                        <a14:foregroundMark x1="27387" y1="27748" x2="27387" y2="27431"/>
                        <a14:foregroundMark x1="41578" y1="9831" x2="38660" y2="10835"/>
                        <a14:foregroundMark x1="66512" y1="36364" x2="68634" y2="41702"/>
                        <a14:foregroundMark x1="50265" y1="56290" x2="44430" y2="57294"/>
                        <a14:foregroundMark x1="42374" y1="57928" x2="55703" y2="55920"/>
                        <a14:foregroundMark x1="27387" y1="29387" x2="27785" y2="35359"/>
                        <a14:foregroundMark x1="61141" y1="14799" x2="55305" y2="10835"/>
                        <a14:foregroundMark x1="59881" y1="32400" x2="41313" y2="33932"/>
                        <a14:foregroundMark x1="41313" y1="33932" x2="49469" y2="35359"/>
                        <a14:foregroundMark x1="55305" y1="58932" x2="36737" y2="56871"/>
                        <a14:foregroundMark x1="36737" y1="56871" x2="35743" y2="55285"/>
                        <a14:foregroundMark x1="65318" y1="21776" x2="61936" y2="17125"/>
                        <a14:foregroundMark x1="61936" y1="15486" x2="53647" y2="11152"/>
                        <a14:foregroundMark x1="40716" y1="9461" x2="33621" y2="11786"/>
                        <a14:foregroundMark x1="47347" y1="59937" x2="47347" y2="59937"/>
                        <a14:foregroundMark x1="68634" y1="37685" x2="68634" y2="37685"/>
                        <a14:foregroundMark x1="54045" y1="46987" x2="50729" y2="48309"/>
                        <a14:foregroundMark x1="62401" y1="33721" x2="44695" y2="35624"/>
                        <a14:foregroundMark x1="44695" y1="35624" x2="36538" y2="33404"/>
                        <a14:foregroundMark x1="65716" y1="38002" x2="68170" y2="41015"/>
                        <a14:foregroundMark x1="46552" y1="48996" x2="44894" y2="48626"/>
                      </a14:backgroundRemoval>
                    </a14:imgEffect>
                  </a14:imgLayer>
                </a14:imgProps>
              </a:ext>
              <a:ext uri="{28A0092B-C50C-407E-A947-70E740481C1C}">
                <a14:useLocalDpi xmlns:a14="http://schemas.microsoft.com/office/drawing/2010/main" val="0"/>
              </a:ext>
            </a:extLst>
          </a:blip>
          <a:srcRect l="19473" t="7662" r="28466" b="38912"/>
          <a:stretch/>
        </p:blipFill>
        <p:spPr bwMode="auto">
          <a:xfrm>
            <a:off x="5559513" y="2758201"/>
            <a:ext cx="793441" cy="1021952"/>
          </a:xfrm>
          <a:prstGeom prst="ellipse">
            <a:avLst/>
          </a:prstGeom>
          <a:noFill/>
          <a:ln>
            <a:noFill/>
          </a:ln>
        </p:spPr>
      </p:pic>
      <p:cxnSp>
        <p:nvCxnSpPr>
          <p:cNvPr id="16" name="Straight Connector 15">
            <a:extLst>
              <a:ext uri="{FF2B5EF4-FFF2-40B4-BE49-F238E27FC236}">
                <a16:creationId xmlns:a16="http://schemas.microsoft.com/office/drawing/2014/main" id="{CF8AD5C0-DE7C-7945-7991-5890122B2114}"/>
              </a:ext>
            </a:extLst>
          </p:cNvPr>
          <p:cNvCxnSpPr>
            <a:cxnSpLocks/>
          </p:cNvCxnSpPr>
          <p:nvPr/>
        </p:nvCxnSpPr>
        <p:spPr>
          <a:xfrm flipH="1">
            <a:off x="1898248" y="931969"/>
            <a:ext cx="5949387" cy="1395284"/>
          </a:xfrm>
          <a:prstGeom prst="line">
            <a:avLst/>
          </a:prstGeom>
          <a:ln w="762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8FC2C85-6B2A-F6A7-8138-99BBDD3F18C0}"/>
              </a:ext>
            </a:extLst>
          </p:cNvPr>
          <p:cNvCxnSpPr>
            <a:cxnSpLocks/>
          </p:cNvCxnSpPr>
          <p:nvPr/>
        </p:nvCxnSpPr>
        <p:spPr>
          <a:xfrm flipH="1">
            <a:off x="7961333" y="1370283"/>
            <a:ext cx="598146" cy="1276591"/>
          </a:xfrm>
          <a:prstGeom prst="line">
            <a:avLst/>
          </a:prstGeom>
          <a:ln w="76200">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24" name="Graphic 23" descr="Question Mark with solid fill">
            <a:extLst>
              <a:ext uri="{FF2B5EF4-FFF2-40B4-BE49-F238E27FC236}">
                <a16:creationId xmlns:a16="http://schemas.microsoft.com/office/drawing/2014/main" id="{CBD753A1-BA2B-BF23-00E2-CB15627E3495}"/>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157625" y="192188"/>
            <a:ext cx="739781" cy="739781"/>
          </a:xfrm>
          <a:prstGeom prst="rect">
            <a:avLst/>
          </a:prstGeom>
        </p:spPr>
      </p:pic>
      <p:sp>
        <p:nvSpPr>
          <p:cNvPr id="25" name="Slide Number Placeholder 2">
            <a:extLst>
              <a:ext uri="{FF2B5EF4-FFF2-40B4-BE49-F238E27FC236}">
                <a16:creationId xmlns:a16="http://schemas.microsoft.com/office/drawing/2014/main" id="{8DCC145B-D244-9E0B-B583-E181FFF55AD2}"/>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29/32</a:t>
            </a:r>
            <a:endParaRPr lang="en-US" sz="2600" kern="1200">
              <a:solidFill>
                <a:schemeClr val="accent1"/>
              </a:solidFill>
              <a:latin typeface="+mn-lt"/>
              <a:ea typeface="+mn-ea"/>
              <a:cs typeface="+mn-cs"/>
            </a:endParaRPr>
          </a:p>
        </p:txBody>
      </p:sp>
      <p:sp>
        <p:nvSpPr>
          <p:cNvPr id="2" name="Title 1">
            <a:extLst>
              <a:ext uri="{FF2B5EF4-FFF2-40B4-BE49-F238E27FC236}">
                <a16:creationId xmlns:a16="http://schemas.microsoft.com/office/drawing/2014/main" id="{C7552E69-1B92-138E-BE10-DC37C0CFDE85}"/>
              </a:ext>
            </a:extLst>
          </p:cNvPr>
          <p:cNvSpPr txBox="1">
            <a:spLocks/>
          </p:cNvSpPr>
          <p:nvPr/>
        </p:nvSpPr>
        <p:spPr>
          <a:xfrm>
            <a:off x="1124794" y="455883"/>
            <a:ext cx="6474229" cy="738407"/>
          </a:xfrm>
          <a:prstGeom prst="rect">
            <a:avLst/>
          </a:prstGeom>
        </p:spPr>
        <p:txBody>
          <a:bodyPr>
            <a:no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buClrTx/>
              <a:buFontTx/>
            </a:pPr>
            <a:r>
              <a:rPr lang="en-US" sz="2800" cap="none"/>
              <a:t>Experiment: Example Scenario Explained</a:t>
            </a:r>
            <a:endParaRPr lang="en-US" sz="2800"/>
          </a:p>
        </p:txBody>
      </p:sp>
      <p:pic>
        <p:nvPicPr>
          <p:cNvPr id="7" name="Example Scenario Explained.m4a">
            <a:hlinkClick r:id="" action="ppaction://media"/>
            <a:extLst>
              <a:ext uri="{FF2B5EF4-FFF2-40B4-BE49-F238E27FC236}">
                <a16:creationId xmlns:a16="http://schemas.microsoft.com/office/drawing/2014/main" id="{368F5764-F607-BBE1-4AEE-6A95F2B490CC}"/>
              </a:ext>
            </a:extLst>
          </p:cNvPr>
          <p:cNvPicPr>
            <a:picLocks noChangeAspect="1"/>
          </p:cNvPicPr>
          <p:nvPr>
            <a:audioFile r:link="rId2"/>
            <p:extLst>
              <p:ext uri="{DAA4B4D4-6D71-4841-9C94-3DE7FCFB9230}">
                <p14:media xmlns:p14="http://schemas.microsoft.com/office/powerpoint/2010/main" r:embed="rId1"/>
              </p:ext>
            </p:extLst>
          </p:nvPr>
        </p:nvPicPr>
        <p:blipFill>
          <a:blip r:embed="rId20"/>
          <a:srcRect/>
          <a:stretch/>
        </p:blipFill>
        <p:spPr>
          <a:xfrm>
            <a:off x="7148533" y="320116"/>
            <a:ext cx="812800" cy="812800"/>
          </a:xfrm>
          <a:prstGeom prst="rect">
            <a:avLst/>
          </a:prstGeom>
        </p:spPr>
      </p:pic>
    </p:spTree>
    <p:extLst>
      <p:ext uri="{BB962C8B-B14F-4D97-AF65-F5344CB8AC3E}">
        <p14:creationId xmlns:p14="http://schemas.microsoft.com/office/powerpoint/2010/main" val="715271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23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B63059-B1BB-AC7B-01EE-96650665672C}"/>
              </a:ext>
            </a:extLst>
          </p:cNvPr>
          <p:cNvSpPr>
            <a:spLocks noGrp="1"/>
          </p:cNvSpPr>
          <p:nvPr>
            <p:ph type="title"/>
          </p:nvPr>
        </p:nvSpPr>
        <p:spPr>
          <a:xfrm>
            <a:off x="1451113" y="804519"/>
            <a:ext cx="9603741" cy="1049235"/>
          </a:xfrm>
        </p:spPr>
        <p:txBody>
          <a:bodyPr>
            <a:normAutofit/>
          </a:bodyPr>
          <a:lstStyle/>
          <a:p>
            <a:r>
              <a:rPr lang="en-US" cap="none"/>
              <a:t>Key Terms</a:t>
            </a:r>
            <a:endParaRPr lang="en-US"/>
          </a:p>
        </p:txBody>
      </p:sp>
      <p:cxnSp>
        <p:nvCxnSpPr>
          <p:cNvPr id="12" name="Straight Connector 11">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4" name="Rectangle 13">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6" name="Content Placeholder 2">
            <a:extLst>
              <a:ext uri="{FF2B5EF4-FFF2-40B4-BE49-F238E27FC236}">
                <a16:creationId xmlns:a16="http://schemas.microsoft.com/office/drawing/2014/main" id="{E5EFB719-35CC-62A3-54D6-64BF1B815210}"/>
              </a:ext>
            </a:extLst>
          </p:cNvPr>
          <p:cNvGraphicFramePr>
            <a:graphicFrameLocks noGrp="1"/>
          </p:cNvGraphicFramePr>
          <p:nvPr>
            <p:ph idx="1"/>
          </p:nvPr>
        </p:nvGraphicFramePr>
        <p:xfrm>
          <a:off x="1450975" y="1331372"/>
          <a:ext cx="9604375" cy="3723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519" name="Content Placeholder 163">
            <a:extLst>
              <a:ext uri="{FF2B5EF4-FFF2-40B4-BE49-F238E27FC236}">
                <a16:creationId xmlns:a16="http://schemas.microsoft.com/office/drawing/2014/main" id="{D86D219A-8132-0A2B-7868-3F5F21B278C3}"/>
              </a:ext>
            </a:extLst>
          </p:cNvPr>
          <p:cNvGraphicFramePr>
            <a:graphicFrameLocks/>
          </p:cNvGraphicFramePr>
          <p:nvPr/>
        </p:nvGraphicFramePr>
        <p:xfrm>
          <a:off x="1294492" y="4041328"/>
          <a:ext cx="9604375" cy="332449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5" name="Slide Number Placeholder 2">
            <a:extLst>
              <a:ext uri="{FF2B5EF4-FFF2-40B4-BE49-F238E27FC236}">
                <a16:creationId xmlns:a16="http://schemas.microsoft.com/office/drawing/2014/main" id="{1A3348FF-ACC8-84A7-03AC-907D9317F672}"/>
              </a:ext>
            </a:extLst>
          </p:cNvPr>
          <p:cNvSpPr>
            <a:spLocks noGrp="1"/>
          </p:cNvSpPr>
          <p:nvPr>
            <p:ph type="sldNum" sz="quarter" idx="12"/>
          </p:nvPr>
        </p:nvSpPr>
        <p:spPr>
          <a:xfrm>
            <a:off x="0" y="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3</a:t>
            </a:r>
            <a:r>
              <a:rPr lang="en-US" sz="2600" kern="1200">
                <a:solidFill>
                  <a:schemeClr val="accent1"/>
                </a:solidFill>
                <a:latin typeface="+mn-lt"/>
                <a:ea typeface="+mn-ea"/>
                <a:cs typeface="+mn-cs"/>
              </a:rPr>
              <a:t>/32</a:t>
            </a:r>
          </a:p>
        </p:txBody>
      </p:sp>
    </p:spTree>
    <p:extLst>
      <p:ext uri="{BB962C8B-B14F-4D97-AF65-F5344CB8AC3E}">
        <p14:creationId xmlns:p14="http://schemas.microsoft.com/office/powerpoint/2010/main" val="9015688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eroplanes on a road">
            <a:extLst>
              <a:ext uri="{FF2B5EF4-FFF2-40B4-BE49-F238E27FC236}">
                <a16:creationId xmlns:a16="http://schemas.microsoft.com/office/drawing/2014/main" id="{AEB599CB-E670-9485-B3D1-63076C350D4B}"/>
              </a:ext>
            </a:extLst>
          </p:cNvPr>
          <p:cNvPicPr>
            <a:picLocks noChangeAspect="1"/>
          </p:cNvPicPr>
          <p:nvPr/>
        </p:nvPicPr>
        <p:blipFill rotWithShape="1">
          <a:blip r:embed="rId2">
            <a:duotone>
              <a:schemeClr val="bg2">
                <a:shade val="45000"/>
                <a:satMod val="135000"/>
              </a:schemeClr>
              <a:prstClr val="white"/>
            </a:duotone>
            <a:alphaModFix amt="50000"/>
          </a:blip>
          <a:srcRect t="3309" b="11922"/>
          <a:stretch/>
        </p:blipFill>
        <p:spPr>
          <a:xfrm>
            <a:off x="305" y="10"/>
            <a:ext cx="12191695" cy="6857990"/>
          </a:xfrm>
          <a:prstGeom prst="rect">
            <a:avLst/>
          </a:prstGeom>
        </p:spPr>
      </p:pic>
      <p:sp>
        <p:nvSpPr>
          <p:cNvPr id="12" name="Rectangle: Rounded Corners 11">
            <a:extLst>
              <a:ext uri="{FF2B5EF4-FFF2-40B4-BE49-F238E27FC236}">
                <a16:creationId xmlns:a16="http://schemas.microsoft.com/office/drawing/2014/main" id="{2B605206-1D15-6F57-C476-BFC7A9FC57BF}"/>
              </a:ext>
            </a:extLst>
          </p:cNvPr>
          <p:cNvSpPr/>
          <p:nvPr/>
        </p:nvSpPr>
        <p:spPr>
          <a:xfrm>
            <a:off x="6412362" y="2197958"/>
            <a:ext cx="4642490" cy="46298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10CFAB09-F331-55E4-209F-DE8E1F800C6E}"/>
              </a:ext>
            </a:extLst>
          </p:cNvPr>
          <p:cNvSpPr/>
          <p:nvPr/>
        </p:nvSpPr>
        <p:spPr>
          <a:xfrm>
            <a:off x="1447191" y="2197958"/>
            <a:ext cx="4645152" cy="46298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p:txBody>
          <a:bodyPr>
            <a:normAutofit/>
          </a:bodyPr>
          <a:lstStyle/>
          <a:p>
            <a:r>
              <a:rPr lang="en-US" sz="4400" cap="none"/>
              <a:t>Cost Breakdown</a:t>
            </a:r>
            <a:endParaRPr lang="en-US" sz="4400"/>
          </a:p>
        </p:txBody>
      </p:sp>
      <p:sp>
        <p:nvSpPr>
          <p:cNvPr id="13" name="Text Placeholder 12">
            <a:extLst>
              <a:ext uri="{FF2B5EF4-FFF2-40B4-BE49-F238E27FC236}">
                <a16:creationId xmlns:a16="http://schemas.microsoft.com/office/drawing/2014/main" id="{07A5945C-6021-5F83-F85E-670CB3AA6A7B}"/>
              </a:ext>
            </a:extLst>
          </p:cNvPr>
          <p:cNvSpPr>
            <a:spLocks noGrp="1"/>
          </p:cNvSpPr>
          <p:nvPr>
            <p:ph type="body" idx="1"/>
          </p:nvPr>
        </p:nvSpPr>
        <p:spPr>
          <a:xfrm>
            <a:off x="1447191" y="2019549"/>
            <a:ext cx="4645152" cy="641397"/>
          </a:xfrm>
        </p:spPr>
        <p:txBody>
          <a:bodyPr>
            <a:normAutofit/>
          </a:bodyPr>
          <a:lstStyle/>
          <a:p>
            <a:pPr algn="ctr"/>
            <a:r>
              <a:rPr lang="en-US" sz="1900" b="1">
                <a:solidFill>
                  <a:schemeClr val="bg1"/>
                </a:solidFill>
              </a:rPr>
              <a:t>Traditional Human Approach</a:t>
            </a:r>
          </a:p>
        </p:txBody>
      </p:sp>
      <p:sp>
        <p:nvSpPr>
          <p:cNvPr id="14" name="Content Placeholder 13">
            <a:extLst>
              <a:ext uri="{FF2B5EF4-FFF2-40B4-BE49-F238E27FC236}">
                <a16:creationId xmlns:a16="http://schemas.microsoft.com/office/drawing/2014/main" id="{6C6A35A3-9FFD-8490-45BB-D8C44A0A570B}"/>
              </a:ext>
            </a:extLst>
          </p:cNvPr>
          <p:cNvSpPr>
            <a:spLocks noGrp="1"/>
          </p:cNvSpPr>
          <p:nvPr>
            <p:ph sz="half" idx="2"/>
          </p:nvPr>
        </p:nvSpPr>
        <p:spPr/>
        <p:txBody>
          <a:bodyPr/>
          <a:lstStyle/>
          <a:p>
            <a:r>
              <a:rPr lang="en-US"/>
              <a:t>Average SAR Salary $40-80K/year</a:t>
            </a:r>
          </a:p>
          <a:p>
            <a:r>
              <a:rPr lang="en-US"/>
              <a:t>Cost to equip $10-15k once</a:t>
            </a:r>
          </a:p>
          <a:p>
            <a:r>
              <a:rPr lang="en-US"/>
              <a:t>Initial Cost of Training up to $22k</a:t>
            </a:r>
          </a:p>
          <a:p>
            <a:r>
              <a:rPr lang="en-US"/>
              <a:t>Annual Continuing Education $2-5k/year</a:t>
            </a:r>
          </a:p>
        </p:txBody>
      </p:sp>
      <p:sp>
        <p:nvSpPr>
          <p:cNvPr id="15" name="Text Placeholder 14">
            <a:extLst>
              <a:ext uri="{FF2B5EF4-FFF2-40B4-BE49-F238E27FC236}">
                <a16:creationId xmlns:a16="http://schemas.microsoft.com/office/drawing/2014/main" id="{981DCB04-B8D2-EDC5-731B-EBC349839EFC}"/>
              </a:ext>
            </a:extLst>
          </p:cNvPr>
          <p:cNvSpPr>
            <a:spLocks noGrp="1"/>
          </p:cNvSpPr>
          <p:nvPr>
            <p:ph type="body" sz="quarter" idx="3"/>
          </p:nvPr>
        </p:nvSpPr>
        <p:spPr>
          <a:xfrm>
            <a:off x="6412362" y="2023004"/>
            <a:ext cx="4645152" cy="641632"/>
          </a:xfrm>
        </p:spPr>
        <p:txBody>
          <a:bodyPr>
            <a:normAutofit/>
          </a:bodyPr>
          <a:lstStyle/>
          <a:p>
            <a:pPr algn="ctr"/>
            <a:r>
              <a:rPr lang="en-US" sz="1900" b="1">
                <a:solidFill>
                  <a:schemeClr val="bg1"/>
                </a:solidFill>
              </a:rPr>
              <a:t>UAV-supported Approach</a:t>
            </a:r>
          </a:p>
        </p:txBody>
      </p:sp>
      <p:sp>
        <p:nvSpPr>
          <p:cNvPr id="16" name="Content Placeholder 15">
            <a:extLst>
              <a:ext uri="{FF2B5EF4-FFF2-40B4-BE49-F238E27FC236}">
                <a16:creationId xmlns:a16="http://schemas.microsoft.com/office/drawing/2014/main" id="{2D18095F-677B-2794-62BF-647FB7DD386E}"/>
              </a:ext>
            </a:extLst>
          </p:cNvPr>
          <p:cNvSpPr>
            <a:spLocks noGrp="1"/>
          </p:cNvSpPr>
          <p:nvPr>
            <p:ph sz="quarter" idx="4"/>
          </p:nvPr>
        </p:nvSpPr>
        <p:spPr>
          <a:xfrm>
            <a:off x="6412362" y="2821492"/>
            <a:ext cx="4645152" cy="2644458"/>
          </a:xfrm>
        </p:spPr>
        <p:txBody>
          <a:bodyPr/>
          <a:lstStyle/>
          <a:p>
            <a:r>
              <a:rPr lang="en-US"/>
              <a:t>Drone Operator Salary $70-120k/year</a:t>
            </a:r>
          </a:p>
          <a:p>
            <a:r>
              <a:rPr lang="en-US"/>
              <a:t>Purpose-built Drone $5-20k</a:t>
            </a:r>
          </a:p>
          <a:p>
            <a:r>
              <a:rPr lang="en-US"/>
              <a:t>Private Pilot’s License $10k</a:t>
            </a:r>
          </a:p>
          <a:p>
            <a:r>
              <a:rPr lang="en-US"/>
              <a:t>Commercial Pilot’s License $50-100k</a:t>
            </a:r>
          </a:p>
          <a:p>
            <a:r>
              <a:rPr lang="en-US"/>
              <a:t>FAA Part 107 and Related Regulatory</a:t>
            </a:r>
          </a:p>
        </p:txBody>
      </p:sp>
      <p:sp>
        <p:nvSpPr>
          <p:cNvPr id="18" name="Slide Number Placeholder 2">
            <a:extLst>
              <a:ext uri="{FF2B5EF4-FFF2-40B4-BE49-F238E27FC236}">
                <a16:creationId xmlns:a16="http://schemas.microsoft.com/office/drawing/2014/main" id="{851BA47C-40F1-5305-1C35-7E59DD192C8E}"/>
              </a:ext>
            </a:extLst>
          </p:cNvPr>
          <p:cNvSpPr txBox="1">
            <a:spLocks/>
          </p:cNvSpPr>
          <p:nvPr/>
        </p:nvSpPr>
        <p:spPr>
          <a:xfrm>
            <a:off x="-1" y="81770"/>
            <a:ext cx="983849" cy="473816"/>
          </a:xfrm>
          <a:prstGeom prst="rect">
            <a:avLst/>
          </a:prstGeom>
        </p:spPr>
        <p:txBody>
          <a:bodyPr vert="horz" lIns="91440" tIns="45720" rIns="91440" bIns="45720" rtlCol="0" anchor="t">
            <a:normAutofit lnSpcReduction="10000"/>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800" b="0"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Aft>
                <a:spcPts val="600"/>
              </a:spcAft>
            </a:pPr>
            <a:r>
              <a:rPr lang="en-US" sz="2600" kern="1200">
                <a:latin typeface="+mn-lt"/>
                <a:ea typeface="+mn-ea"/>
                <a:cs typeface="+mn-cs"/>
              </a:rPr>
              <a:t>30/32</a:t>
            </a:r>
          </a:p>
        </p:txBody>
      </p:sp>
    </p:spTree>
    <p:extLst>
      <p:ext uri="{BB962C8B-B14F-4D97-AF65-F5344CB8AC3E}">
        <p14:creationId xmlns:p14="http://schemas.microsoft.com/office/powerpoint/2010/main" val="1104877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34C1F-739E-F78B-13CC-4F5C45DA13AA}"/>
              </a:ext>
            </a:extLst>
          </p:cNvPr>
          <p:cNvSpPr>
            <a:spLocks noGrp="1"/>
          </p:cNvSpPr>
          <p:nvPr>
            <p:ph type="title"/>
          </p:nvPr>
        </p:nvSpPr>
        <p:spPr>
          <a:xfrm>
            <a:off x="1451579" y="804519"/>
            <a:ext cx="9603275" cy="1049235"/>
          </a:xfrm>
        </p:spPr>
        <p:txBody>
          <a:bodyPr>
            <a:normAutofit/>
          </a:bodyPr>
          <a:lstStyle/>
          <a:p>
            <a:r>
              <a:rPr lang="en-US" cap="none"/>
              <a:t>Evaluation</a:t>
            </a:r>
          </a:p>
        </p:txBody>
      </p:sp>
      <p:sp>
        <p:nvSpPr>
          <p:cNvPr id="3" name="Content Placeholder 2">
            <a:extLst>
              <a:ext uri="{FF2B5EF4-FFF2-40B4-BE49-F238E27FC236}">
                <a16:creationId xmlns:a16="http://schemas.microsoft.com/office/drawing/2014/main" id="{3A743069-28FC-9B81-E141-B0A2521E33D6}"/>
              </a:ext>
            </a:extLst>
          </p:cNvPr>
          <p:cNvSpPr>
            <a:spLocks noGrp="1"/>
          </p:cNvSpPr>
          <p:nvPr>
            <p:ph idx="1"/>
          </p:nvPr>
        </p:nvSpPr>
        <p:spPr>
          <a:xfrm>
            <a:off x="1451579" y="2015733"/>
            <a:ext cx="4439935" cy="3808597"/>
          </a:xfrm>
        </p:spPr>
        <p:txBody>
          <a:bodyPr vert="horz" lIns="91440" tIns="45720" rIns="91440" bIns="45720" rtlCol="0" anchor="t">
            <a:noAutofit/>
          </a:bodyPr>
          <a:lstStyle/>
          <a:p>
            <a:pPr defTabSz="622300">
              <a:lnSpc>
                <a:spcPct val="110000"/>
              </a:lnSpc>
              <a:spcBef>
                <a:spcPct val="0"/>
              </a:spcBef>
              <a:spcAft>
                <a:spcPct val="15000"/>
              </a:spcAft>
              <a:buSzPts val="2800"/>
            </a:pPr>
            <a:r>
              <a:rPr lang="en-US" sz="1600">
                <a:latin typeface="Gill Sans MT"/>
              </a:rPr>
              <a:t>In</a:t>
            </a:r>
            <a:r>
              <a:rPr lang="en-US" sz="1600" kern="1200">
                <a:latin typeface="Gill Sans MT"/>
              </a:rPr>
              <a:t> </a:t>
            </a:r>
            <a:r>
              <a:rPr lang="en-US" sz="1600">
                <a:latin typeface="Gill Sans MT"/>
              </a:rPr>
              <a:t>our</a:t>
            </a:r>
            <a:r>
              <a:rPr lang="en-US" sz="1600" kern="1200">
                <a:latin typeface="Gill Sans MT"/>
              </a:rPr>
              <a:t> </a:t>
            </a:r>
            <a:r>
              <a:rPr lang="en-US" sz="1600">
                <a:latin typeface="Gill Sans MT"/>
              </a:rPr>
              <a:t>paper</a:t>
            </a:r>
            <a:r>
              <a:rPr lang="en-US" sz="1600" kern="1200">
                <a:latin typeface="Gill Sans MT"/>
              </a:rPr>
              <a:t>, we consider UAV-assisted </a:t>
            </a:r>
            <a:r>
              <a:rPr lang="en-US" sz="1600">
                <a:latin typeface="Gill Sans MT"/>
              </a:rPr>
              <a:t>SAR </a:t>
            </a:r>
            <a:r>
              <a:rPr lang="en-US" sz="1600" kern="1200">
                <a:latin typeface="Gill Sans MT"/>
              </a:rPr>
              <a:t>use </a:t>
            </a:r>
            <a:r>
              <a:rPr lang="en-US" sz="1600">
                <a:latin typeface="Gill Sans MT"/>
              </a:rPr>
              <a:t>cases </a:t>
            </a:r>
            <a:r>
              <a:rPr lang="en-US" sz="1600" kern="1200">
                <a:latin typeface="Gill Sans MT"/>
              </a:rPr>
              <a:t>and investigate the benefits (</a:t>
            </a:r>
            <a:r>
              <a:rPr lang="en-US" sz="1600">
                <a:latin typeface="Gill Sans MT"/>
              </a:rPr>
              <a:t>and </a:t>
            </a:r>
            <a:r>
              <a:rPr lang="en-US" sz="1600" kern="1200">
                <a:latin typeface="Gill Sans MT"/>
              </a:rPr>
              <a:t>drawbacks) of </a:t>
            </a:r>
            <a:r>
              <a:rPr lang="en-US" sz="1600">
                <a:latin typeface="Gill Sans MT"/>
              </a:rPr>
              <a:t>our proposed solution.</a:t>
            </a:r>
          </a:p>
          <a:p>
            <a:pPr defTabSz="622300">
              <a:lnSpc>
                <a:spcPct val="110000"/>
              </a:lnSpc>
              <a:spcBef>
                <a:spcPct val="0"/>
              </a:spcBef>
              <a:spcAft>
                <a:spcPct val="15000"/>
              </a:spcAft>
              <a:buSzPts val="2800"/>
            </a:pPr>
            <a:r>
              <a:rPr lang="en-US" sz="1600">
                <a:latin typeface="Gill Sans MT"/>
              </a:rPr>
              <a:t>First Responders are slow to adapt and hesitant to open their wallets</a:t>
            </a:r>
          </a:p>
          <a:p>
            <a:pPr defTabSz="622300">
              <a:lnSpc>
                <a:spcPct val="110000"/>
              </a:lnSpc>
              <a:spcBef>
                <a:spcPct val="0"/>
              </a:spcBef>
              <a:spcAft>
                <a:spcPct val="15000"/>
              </a:spcAft>
              <a:buSzPts val="2800"/>
            </a:pPr>
            <a:r>
              <a:rPr lang="en-US" sz="1600">
                <a:ea typeface="+mn-lt"/>
                <a:cs typeface="+mn-lt"/>
              </a:rPr>
              <a:t>Upon research and initial implementation, it is evident that drones are viable solutions to both the persistent cost and speed problem</a:t>
            </a:r>
          </a:p>
          <a:p>
            <a:pPr defTabSz="622300">
              <a:lnSpc>
                <a:spcPct val="110000"/>
              </a:lnSpc>
              <a:spcBef>
                <a:spcPct val="0"/>
              </a:spcBef>
              <a:spcAft>
                <a:spcPct val="15000"/>
              </a:spcAft>
              <a:buSzPts val="2800"/>
            </a:pPr>
            <a:r>
              <a:rPr lang="en-US" sz="1600">
                <a:ea typeface="+mn-lt"/>
                <a:cs typeface="+mn-lt"/>
              </a:rPr>
              <a:t>However, there is still room for improvement and further research in the area</a:t>
            </a:r>
          </a:p>
          <a:p>
            <a:pPr defTabSz="622300">
              <a:lnSpc>
                <a:spcPct val="110000"/>
              </a:lnSpc>
              <a:spcBef>
                <a:spcPct val="0"/>
              </a:spcBef>
              <a:spcAft>
                <a:spcPct val="15000"/>
              </a:spcAft>
              <a:buSzPts val="2800"/>
            </a:pPr>
            <a:r>
              <a:rPr lang="en-US" sz="1600">
                <a:ea typeface="+mn-lt"/>
                <a:cs typeface="+mn-lt"/>
              </a:rPr>
              <a:t>We came to this conclusion by comparing the performance of individual searchers vs. drones</a:t>
            </a:r>
            <a:endParaRPr lang="en-US" sz="1600"/>
          </a:p>
        </p:txBody>
      </p:sp>
      <p:grpSp>
        <p:nvGrpSpPr>
          <p:cNvPr id="11" name="Group 10">
            <a:extLst>
              <a:ext uri="{FF2B5EF4-FFF2-40B4-BE49-F238E27FC236}">
                <a16:creationId xmlns:a16="http://schemas.microsoft.com/office/drawing/2014/main" id="{F7C65FA4-631C-444F-89AA-F891363CCF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9823" y="2012810"/>
            <a:ext cx="4948659" cy="3453535"/>
            <a:chOff x="7807230" y="2012810"/>
            <a:chExt cx="3251252" cy="3459865"/>
          </a:xfrm>
        </p:grpSpPr>
        <p:sp>
          <p:nvSpPr>
            <p:cNvPr id="12" name="Rectangle 11">
              <a:extLst>
                <a:ext uri="{FF2B5EF4-FFF2-40B4-BE49-F238E27FC236}">
                  <a16:creationId xmlns:a16="http://schemas.microsoft.com/office/drawing/2014/main" id="{353C58CC-6818-48FD-9CE0-B43BF88B7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2694E9-2175-4647-803A-3AD63554C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chemeClr val="bg1"/>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 name="Graphic 7" descr="Security Camera">
            <a:extLst>
              <a:ext uri="{FF2B5EF4-FFF2-40B4-BE49-F238E27FC236}">
                <a16:creationId xmlns:a16="http://schemas.microsoft.com/office/drawing/2014/main" id="{3CFEF364-77D9-5F1A-EBDC-D56E3E1D397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22017" y="2174242"/>
            <a:ext cx="3124351" cy="3124351"/>
          </a:xfrm>
          <a:prstGeom prst="rect">
            <a:avLst/>
          </a:prstGeom>
        </p:spPr>
      </p:pic>
      <p:sp>
        <p:nvSpPr>
          <p:cNvPr id="6" name="Slide Number Placeholder 2">
            <a:extLst>
              <a:ext uri="{FF2B5EF4-FFF2-40B4-BE49-F238E27FC236}">
                <a16:creationId xmlns:a16="http://schemas.microsoft.com/office/drawing/2014/main" id="{C9D2E7F9-04C4-2E4D-45E3-C43935A24809}"/>
              </a:ext>
            </a:extLst>
          </p:cNvPr>
          <p:cNvSpPr>
            <a:spLocks noGrp="1"/>
          </p:cNvSpPr>
          <p:nvPr>
            <p:ph type="sldNum" sz="quarter" idx="12"/>
          </p:nvPr>
        </p:nvSpPr>
        <p:spPr>
          <a:xfrm>
            <a:off x="-1" y="8177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31/32</a:t>
            </a:r>
          </a:p>
        </p:txBody>
      </p:sp>
    </p:spTree>
    <p:extLst>
      <p:ext uri="{BB962C8B-B14F-4D97-AF65-F5344CB8AC3E}">
        <p14:creationId xmlns:p14="http://schemas.microsoft.com/office/powerpoint/2010/main" val="1413553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C7C21A-5E2C-EF6A-5F03-97918CCE4207}"/>
              </a:ext>
            </a:extLst>
          </p:cNvPr>
          <p:cNvSpPr>
            <a:spLocks noGrp="1"/>
          </p:cNvSpPr>
          <p:nvPr>
            <p:ph type="title"/>
          </p:nvPr>
        </p:nvSpPr>
        <p:spPr>
          <a:xfrm>
            <a:off x="1451579" y="804519"/>
            <a:ext cx="9603275" cy="1049235"/>
          </a:xfrm>
        </p:spPr>
        <p:txBody>
          <a:bodyPr>
            <a:normAutofit/>
          </a:bodyPr>
          <a:lstStyle/>
          <a:p>
            <a:r>
              <a:rPr lang="en-US" cap="none"/>
              <a:t>Conclusion and Future Direction</a:t>
            </a:r>
          </a:p>
        </p:txBody>
      </p:sp>
      <p:cxnSp>
        <p:nvCxnSpPr>
          <p:cNvPr id="42" name="Straight Connector 41">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44" name="Rectangle 43">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19" name="Content Placeholder 2">
            <a:extLst>
              <a:ext uri="{FF2B5EF4-FFF2-40B4-BE49-F238E27FC236}">
                <a16:creationId xmlns:a16="http://schemas.microsoft.com/office/drawing/2014/main" id="{21EC3126-3B20-6196-7A09-4A2BC8394918}"/>
              </a:ext>
            </a:extLst>
          </p:cNvPr>
          <p:cNvGraphicFramePr>
            <a:graphicFrameLocks noGrp="1"/>
          </p:cNvGraphicFramePr>
          <p:nvPr>
            <p:ph idx="1"/>
            <p:extLst>
              <p:ext uri="{D42A27DB-BD31-4B8C-83A1-F6EECF244321}">
                <p14:modId xmlns:p14="http://schemas.microsoft.com/office/powerpoint/2010/main" val="1400441992"/>
              </p:ext>
            </p:extLst>
          </p:nvPr>
        </p:nvGraphicFramePr>
        <p:xfrm>
          <a:off x="1450975" y="2331497"/>
          <a:ext cx="9604375" cy="3723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3102521A-244A-B674-2982-C045FAC8F7A9}"/>
              </a:ext>
            </a:extLst>
          </p:cNvPr>
          <p:cNvSpPr>
            <a:spLocks noGrp="1"/>
          </p:cNvSpPr>
          <p:nvPr>
            <p:ph type="sldNum" sz="quarter" idx="12"/>
          </p:nvPr>
        </p:nvSpPr>
        <p:spPr>
          <a:xfrm>
            <a:off x="93798" y="97373"/>
            <a:ext cx="1161885" cy="707146"/>
          </a:xfrm>
        </p:spPr>
        <p:txBody>
          <a:bodyPr>
            <a:normAutofit/>
          </a:bodyPr>
          <a:lstStyle/>
          <a:p>
            <a:pPr marL="0" lvl="0" indent="0" rtl="0">
              <a:lnSpc>
                <a:spcPct val="90000"/>
              </a:lnSpc>
              <a:spcBef>
                <a:spcPts val="0"/>
              </a:spcBef>
              <a:spcAft>
                <a:spcPts val="600"/>
              </a:spcAft>
              <a:buNone/>
            </a:pPr>
            <a:r>
              <a:rPr lang="en-US"/>
              <a:t>32/32</a:t>
            </a:r>
          </a:p>
        </p:txBody>
      </p:sp>
    </p:spTree>
    <p:extLst>
      <p:ext uri="{BB962C8B-B14F-4D97-AF65-F5344CB8AC3E}">
        <p14:creationId xmlns:p14="http://schemas.microsoft.com/office/powerpoint/2010/main" val="41469051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9E435F-C296-E421-2213-5EEDC3AE3BAC}"/>
              </a:ext>
            </a:extLst>
          </p:cNvPr>
          <p:cNvSpPr>
            <a:spLocks noGrp="1"/>
          </p:cNvSpPr>
          <p:nvPr>
            <p:ph type="title"/>
          </p:nvPr>
        </p:nvSpPr>
        <p:spPr>
          <a:xfrm>
            <a:off x="1451579" y="804519"/>
            <a:ext cx="9603275" cy="1049235"/>
          </a:xfrm>
        </p:spPr>
        <p:txBody>
          <a:bodyPr>
            <a:normAutofit/>
          </a:bodyPr>
          <a:lstStyle/>
          <a:p>
            <a:r>
              <a:rPr lang="en-US"/>
              <a:t>Research Journey</a:t>
            </a:r>
          </a:p>
        </p:txBody>
      </p:sp>
      <p:cxnSp>
        <p:nvCxnSpPr>
          <p:cNvPr id="12" name="Straight Connector 11">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4" name="Rectangle 13">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6" name="Content Placeholder 2">
            <a:extLst>
              <a:ext uri="{FF2B5EF4-FFF2-40B4-BE49-F238E27FC236}">
                <a16:creationId xmlns:a16="http://schemas.microsoft.com/office/drawing/2014/main" id="{AE7C3025-CBC9-3BBB-A6C9-083F11364995}"/>
              </a:ext>
            </a:extLst>
          </p:cNvPr>
          <p:cNvGraphicFramePr>
            <a:graphicFrameLocks noGrp="1"/>
          </p:cNvGraphicFramePr>
          <p:nvPr>
            <p:ph idx="1"/>
            <p:extLst>
              <p:ext uri="{D42A27DB-BD31-4B8C-83A1-F6EECF244321}">
                <p14:modId xmlns:p14="http://schemas.microsoft.com/office/powerpoint/2010/main" val="3904372743"/>
              </p:ext>
            </p:extLst>
          </p:nvPr>
        </p:nvGraphicFramePr>
        <p:xfrm>
          <a:off x="1450975" y="2331497"/>
          <a:ext cx="9604375" cy="37232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3A0D3A2A-3248-DD49-B11F-E8DCB214CE55}"/>
              </a:ext>
            </a:extLst>
          </p:cNvPr>
          <p:cNvSpPr>
            <a:spLocks noGrp="1"/>
          </p:cNvSpPr>
          <p:nvPr>
            <p:ph type="sldNum" sz="quarter" idx="12"/>
          </p:nvPr>
        </p:nvSpPr>
        <p:spPr>
          <a:xfrm>
            <a:off x="0" y="0"/>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latin typeface="+mn-lt"/>
                <a:ea typeface="+mn-ea"/>
                <a:cs typeface="+mn-cs"/>
              </a:rPr>
              <a:t>4</a:t>
            </a:r>
            <a:r>
              <a:rPr lang="en-US" sz="2600" kern="1200">
                <a:solidFill>
                  <a:schemeClr val="accent1"/>
                </a:solidFill>
                <a:latin typeface="+mn-lt"/>
                <a:ea typeface="+mn-ea"/>
                <a:cs typeface="+mn-cs"/>
              </a:rPr>
              <a:t>/32</a:t>
            </a:r>
          </a:p>
        </p:txBody>
      </p:sp>
    </p:spTree>
    <p:extLst>
      <p:ext uri="{BB962C8B-B14F-4D97-AF65-F5344CB8AC3E}">
        <p14:creationId xmlns:p14="http://schemas.microsoft.com/office/powerpoint/2010/main" val="607577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3AB9092B-02A0-645B-F1F9-E3E3883BBABB}"/>
              </a:ext>
            </a:extLst>
          </p:cNvPr>
          <p:cNvSpPr>
            <a:spLocks noGrp="1"/>
          </p:cNvSpPr>
          <p:nvPr>
            <p:ph type="title"/>
          </p:nvPr>
        </p:nvSpPr>
        <p:spPr>
          <a:xfrm>
            <a:off x="7555992" y="707475"/>
            <a:ext cx="3157577" cy="1312001"/>
          </a:xfrm>
        </p:spPr>
        <p:txBody>
          <a:bodyPr anchor="t">
            <a:normAutofit/>
          </a:bodyPr>
          <a:lstStyle/>
          <a:p>
            <a:r>
              <a:rPr lang="en-US" sz="2800"/>
              <a:t>Motivation</a:t>
            </a:r>
          </a:p>
        </p:txBody>
      </p:sp>
      <p:cxnSp>
        <p:nvCxnSpPr>
          <p:cNvPr id="23" name="Straight Connector 22">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5"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a:p>
        </p:txBody>
      </p:sp>
      <p:pic>
        <p:nvPicPr>
          <p:cNvPr id="6" name="Picture 5" descr="A group of logos on a black background&#10;&#10;Description automatically generated">
            <a:extLst>
              <a:ext uri="{FF2B5EF4-FFF2-40B4-BE49-F238E27FC236}">
                <a16:creationId xmlns:a16="http://schemas.microsoft.com/office/drawing/2014/main" id="{B1E99006-EB34-3E89-2C79-CE28584D1216}"/>
              </a:ext>
            </a:extLst>
          </p:cNvPr>
          <p:cNvPicPr>
            <a:picLocks noChangeAspect="1"/>
          </p:cNvPicPr>
          <p:nvPr/>
        </p:nvPicPr>
        <p:blipFill>
          <a:blip r:embed="rId2"/>
          <a:stretch>
            <a:fillRect/>
          </a:stretch>
        </p:blipFill>
        <p:spPr>
          <a:xfrm>
            <a:off x="1136348" y="1026973"/>
            <a:ext cx="5761020" cy="4868061"/>
          </a:xfrm>
          <a:prstGeom prst="rect">
            <a:avLst/>
          </a:prstGeom>
        </p:spPr>
      </p:pic>
      <p:sp>
        <p:nvSpPr>
          <p:cNvPr id="3" name="Content Placeholder 2">
            <a:extLst>
              <a:ext uri="{FF2B5EF4-FFF2-40B4-BE49-F238E27FC236}">
                <a16:creationId xmlns:a16="http://schemas.microsoft.com/office/drawing/2014/main" id="{575B8EF8-1C91-F976-2CF5-ADBC489B6732}"/>
              </a:ext>
            </a:extLst>
          </p:cNvPr>
          <p:cNvSpPr>
            <a:spLocks noGrp="1"/>
          </p:cNvSpPr>
          <p:nvPr>
            <p:ph idx="1"/>
          </p:nvPr>
        </p:nvSpPr>
        <p:spPr>
          <a:xfrm>
            <a:off x="7554138" y="2273608"/>
            <a:ext cx="3159432" cy="3940925"/>
          </a:xfrm>
        </p:spPr>
        <p:txBody>
          <a:bodyPr>
            <a:normAutofit/>
          </a:bodyPr>
          <a:lstStyle/>
          <a:p>
            <a:pPr marL="0" indent="0">
              <a:buNone/>
            </a:pPr>
            <a:r>
              <a:rPr lang="en-US" sz="1900"/>
              <a:t>Over the past decade, commercial drones have seen large advancements in technological developments—leading to them becoming more accessible to the average consumer. Because of these advancements, there has been a rise in interest for the exploration of emerging use cases. </a:t>
            </a:r>
          </a:p>
        </p:txBody>
      </p:sp>
      <p:sp>
        <p:nvSpPr>
          <p:cNvPr id="7" name="TextBox 6">
            <a:extLst>
              <a:ext uri="{FF2B5EF4-FFF2-40B4-BE49-F238E27FC236}">
                <a16:creationId xmlns:a16="http://schemas.microsoft.com/office/drawing/2014/main" id="{EE3BC359-34B4-97A3-CBFF-D63C3EEE5595}"/>
              </a:ext>
            </a:extLst>
          </p:cNvPr>
          <p:cNvSpPr txBox="1"/>
          <p:nvPr/>
        </p:nvSpPr>
        <p:spPr>
          <a:xfrm>
            <a:off x="163836" y="6191207"/>
            <a:ext cx="4222969" cy="523220"/>
          </a:xfrm>
          <a:prstGeom prst="rect">
            <a:avLst/>
          </a:prstGeom>
          <a:noFill/>
        </p:spPr>
        <p:txBody>
          <a:bodyPr wrap="square">
            <a:spAutoFit/>
          </a:bodyPr>
          <a:lstStyle/>
          <a:p>
            <a:r>
              <a:rPr lang="en-US"/>
              <a:t>https://enterprise-insights.dji.com/learning-center/building-search-and-rescue-drone-program</a:t>
            </a:r>
          </a:p>
        </p:txBody>
      </p:sp>
      <p:sp>
        <p:nvSpPr>
          <p:cNvPr id="18" name="Slide Number Placeholder 2">
            <a:extLst>
              <a:ext uri="{FF2B5EF4-FFF2-40B4-BE49-F238E27FC236}">
                <a16:creationId xmlns:a16="http://schemas.microsoft.com/office/drawing/2014/main" id="{3977A414-95A4-38B9-BB33-7A5F986BED67}"/>
              </a:ext>
            </a:extLst>
          </p:cNvPr>
          <p:cNvSpPr txBox="1">
            <a:spLocks/>
          </p:cNvSpPr>
          <p:nvPr/>
        </p:nvSpPr>
        <p:spPr>
          <a:xfrm>
            <a:off x="0" y="34243"/>
            <a:ext cx="983849" cy="473816"/>
          </a:xfrm>
          <a:prstGeom prst="rect">
            <a:avLst/>
          </a:prstGeom>
        </p:spPr>
        <p:txBody>
          <a:bodyPr vert="horz" lIns="91440" tIns="45720" rIns="91440" bIns="45720" rtlCol="0" anchor="t">
            <a:normAutofit lnSpcReduction="10000"/>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800" b="0"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Aft>
                <a:spcPts val="600"/>
              </a:spcAft>
            </a:pPr>
            <a:r>
              <a:rPr lang="en-US" sz="2600" kern="1200">
                <a:latin typeface="+mn-lt"/>
                <a:ea typeface="+mn-ea"/>
                <a:cs typeface="+mn-cs"/>
              </a:rPr>
              <a:t>5/32</a:t>
            </a:r>
          </a:p>
        </p:txBody>
      </p:sp>
    </p:spTree>
    <p:extLst>
      <p:ext uri="{BB962C8B-B14F-4D97-AF65-F5344CB8AC3E}">
        <p14:creationId xmlns:p14="http://schemas.microsoft.com/office/powerpoint/2010/main" val="76457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E73B5-EAA8-24C9-902E-49DD3039D0BF}"/>
              </a:ext>
            </a:extLst>
          </p:cNvPr>
          <p:cNvSpPr>
            <a:spLocks noGrp="1"/>
          </p:cNvSpPr>
          <p:nvPr>
            <p:ph type="title"/>
          </p:nvPr>
        </p:nvSpPr>
        <p:spPr>
          <a:xfrm>
            <a:off x="1451579" y="804519"/>
            <a:ext cx="9603275" cy="1049235"/>
          </a:xfrm>
        </p:spPr>
        <p:txBody>
          <a:bodyPr>
            <a:normAutofit/>
          </a:bodyPr>
          <a:lstStyle/>
          <a:p>
            <a:r>
              <a:rPr lang="en-US" cap="none"/>
              <a:t>Problem in a Nutshell</a:t>
            </a:r>
            <a:endParaRPr lang="en-US"/>
          </a:p>
        </p:txBody>
      </p:sp>
      <p:cxnSp>
        <p:nvCxnSpPr>
          <p:cNvPr id="36" name="Straight Connector 35">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8" name="Rectangle 37">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6" name="Content Placeholder 2">
            <a:extLst>
              <a:ext uri="{FF2B5EF4-FFF2-40B4-BE49-F238E27FC236}">
                <a16:creationId xmlns:a16="http://schemas.microsoft.com/office/drawing/2014/main" id="{C9FAE9E3-F901-F8E0-AD1F-12CC486D3F24}"/>
              </a:ext>
            </a:extLst>
          </p:cNvPr>
          <p:cNvGraphicFramePr>
            <a:graphicFrameLocks noGrp="1"/>
          </p:cNvGraphicFramePr>
          <p:nvPr>
            <p:ph idx="1"/>
            <p:extLst>
              <p:ext uri="{D42A27DB-BD31-4B8C-83A1-F6EECF244321}">
                <p14:modId xmlns:p14="http://schemas.microsoft.com/office/powerpoint/2010/main" val="365211840"/>
              </p:ext>
            </p:extLst>
          </p:nvPr>
        </p:nvGraphicFramePr>
        <p:xfrm>
          <a:off x="1450975" y="2331497"/>
          <a:ext cx="9604375" cy="3987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E13623DB-9231-6B66-B8A0-646DD2878FE0}"/>
              </a:ext>
            </a:extLst>
          </p:cNvPr>
          <p:cNvSpPr>
            <a:spLocks noGrp="1"/>
          </p:cNvSpPr>
          <p:nvPr>
            <p:ph type="sldNum" sz="quarter" idx="12"/>
          </p:nvPr>
        </p:nvSpPr>
        <p:spPr>
          <a:xfrm>
            <a:off x="0" y="19052"/>
            <a:ext cx="983849" cy="473816"/>
          </a:xfrm>
        </p:spPr>
        <p:txBody>
          <a:bodyPr vert="horz" lIns="91440" tIns="45720" rIns="91440" bIns="45720" rtlCol="0" anchor="t">
            <a:normAutofit lnSpcReduction="10000"/>
          </a:bodyPr>
          <a:lstStyle/>
          <a:p>
            <a:pPr lvl="0" indent="0" defTabSz="457200">
              <a:spcBef>
                <a:spcPts val="0"/>
              </a:spcBef>
              <a:spcAft>
                <a:spcPts val="600"/>
              </a:spcAft>
              <a:buNone/>
            </a:pPr>
            <a:r>
              <a:rPr lang="en-US" sz="2600" kern="1200">
                <a:solidFill>
                  <a:schemeClr val="accent1"/>
                </a:solidFill>
                <a:latin typeface="+mn-lt"/>
                <a:ea typeface="+mn-ea"/>
                <a:cs typeface="+mn-cs"/>
              </a:rPr>
              <a:t>6/32</a:t>
            </a:r>
          </a:p>
        </p:txBody>
      </p:sp>
    </p:spTree>
    <p:extLst>
      <p:ext uri="{BB962C8B-B14F-4D97-AF65-F5344CB8AC3E}">
        <p14:creationId xmlns:p14="http://schemas.microsoft.com/office/powerpoint/2010/main" val="3896212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46900A-28E2-0B66-5B3D-4D5F738ED7F9}"/>
              </a:ext>
            </a:extLst>
          </p:cNvPr>
          <p:cNvSpPr>
            <a:spLocks noGrp="1"/>
          </p:cNvSpPr>
          <p:nvPr>
            <p:ph type="title"/>
          </p:nvPr>
        </p:nvSpPr>
        <p:spPr>
          <a:xfrm>
            <a:off x="844476" y="1600199"/>
            <a:ext cx="3539266" cy="4297680"/>
          </a:xfrm>
        </p:spPr>
        <p:txBody>
          <a:bodyPr anchor="ctr">
            <a:normAutofit/>
          </a:bodyPr>
          <a:lstStyle/>
          <a:p>
            <a:r>
              <a:rPr lang="en-US"/>
              <a:t>Background: what are </a:t>
            </a:r>
            <a:r>
              <a:rPr lang="en-US" err="1"/>
              <a:t>uavs</a:t>
            </a:r>
            <a:r>
              <a:rPr lang="en-US"/>
              <a:t>/</a:t>
            </a:r>
            <a:r>
              <a:rPr lang="en-US" err="1"/>
              <a:t>uas</a:t>
            </a:r>
            <a:r>
              <a:rPr lang="en-US"/>
              <a:t>?</a:t>
            </a:r>
          </a:p>
        </p:txBody>
      </p:sp>
      <p:sp>
        <p:nvSpPr>
          <p:cNvPr id="4" name="Slide Number Placeholder 3">
            <a:extLst>
              <a:ext uri="{FF2B5EF4-FFF2-40B4-BE49-F238E27FC236}">
                <a16:creationId xmlns:a16="http://schemas.microsoft.com/office/drawing/2014/main" id="{50D1449E-11A0-1F19-A548-EB05E1C7E673}"/>
              </a:ext>
            </a:extLst>
          </p:cNvPr>
          <p:cNvSpPr>
            <a:spLocks noGrp="1"/>
          </p:cNvSpPr>
          <p:nvPr>
            <p:ph type="sldNum" sz="quarter" idx="12"/>
          </p:nvPr>
        </p:nvSpPr>
        <p:spPr>
          <a:xfrm>
            <a:off x="33457" y="0"/>
            <a:ext cx="811019" cy="503578"/>
          </a:xfrm>
        </p:spPr>
        <p:txBody>
          <a:bodyPr>
            <a:normAutofit fontScale="85000" lnSpcReduction="10000"/>
          </a:bodyPr>
          <a:lstStyle/>
          <a:p>
            <a:pPr marL="0" lvl="0" indent="0" rtl="0">
              <a:lnSpc>
                <a:spcPct val="90000"/>
              </a:lnSpc>
              <a:spcBef>
                <a:spcPts val="0"/>
              </a:spcBef>
              <a:spcAft>
                <a:spcPts val="600"/>
              </a:spcAft>
              <a:buNone/>
            </a:pPr>
            <a:fld id="{00000000-1234-1234-1234-123412341234}" type="slidenum">
              <a:rPr lang="en-US" smtClean="0"/>
              <a:pPr marL="0" lvl="0" indent="0" rtl="0">
                <a:lnSpc>
                  <a:spcPct val="90000"/>
                </a:lnSpc>
                <a:spcBef>
                  <a:spcPts val="0"/>
                </a:spcBef>
                <a:spcAft>
                  <a:spcPts val="600"/>
                </a:spcAft>
                <a:buNone/>
              </a:pPr>
              <a:t>7</a:t>
            </a:fld>
            <a:r>
              <a:rPr lang="en-US"/>
              <a:t>/32</a:t>
            </a:r>
          </a:p>
        </p:txBody>
      </p:sp>
      <p:cxnSp>
        <p:nvCxnSpPr>
          <p:cNvPr id="11" name="Straight Connector 10">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A8E3F71C-D990-5CAB-F9FE-67E337195655}"/>
              </a:ext>
            </a:extLst>
          </p:cNvPr>
          <p:cNvSpPr>
            <a:spLocks noGrp="1"/>
          </p:cNvSpPr>
          <p:nvPr>
            <p:ph idx="1"/>
          </p:nvPr>
        </p:nvSpPr>
        <p:spPr>
          <a:xfrm>
            <a:off x="4924425" y="1600200"/>
            <a:ext cx="6130925" cy="4297363"/>
          </a:xfrm>
        </p:spPr>
        <p:txBody>
          <a:bodyPr anchor="ctr">
            <a:normAutofit fontScale="92500" lnSpcReduction="20000"/>
          </a:bodyPr>
          <a:lstStyle/>
          <a:p>
            <a:pPr marL="0" indent="0">
              <a:buNone/>
            </a:pPr>
            <a:r>
              <a:rPr lang="en-US">
                <a:latin typeface="Gill Sans MT"/>
                <a:cs typeface="Arial"/>
              </a:rPr>
              <a:t>UAVs (Unmanned Aerial Vehicles) and UAS (Unmanned Aerial Systems) are commonly known as drones or drone systems. They are equipped with an FC (Flight Controller), Motors, and propellors that are all attached to a central frame.</a:t>
            </a:r>
          </a:p>
          <a:p>
            <a:pPr marL="0" indent="0">
              <a:buNone/>
            </a:pPr>
            <a:endParaRPr lang="en-US">
              <a:latin typeface="Gill Sans MT"/>
              <a:cs typeface="Arial"/>
            </a:endParaRPr>
          </a:p>
          <a:p>
            <a:pPr marL="0" indent="0">
              <a:buNone/>
            </a:pPr>
            <a:r>
              <a:rPr lang="en-US">
                <a:latin typeface="Gill Sans MT"/>
                <a:cs typeface="Arial"/>
              </a:rPr>
              <a:t>They also feature the following:</a:t>
            </a:r>
          </a:p>
          <a:p>
            <a:r>
              <a:rPr lang="en-US">
                <a:latin typeface="Gill Sans MT"/>
                <a:cs typeface="Arial"/>
              </a:rPr>
              <a:t>Aerial vehicles with no pilot on-board</a:t>
            </a:r>
          </a:p>
          <a:p>
            <a:r>
              <a:rPr lang="en-US">
                <a:latin typeface="Gill Sans MT"/>
                <a:cs typeface="Arial"/>
              </a:rPr>
              <a:t>Remotely controlled (autonomously or by an operator)</a:t>
            </a:r>
          </a:p>
          <a:p>
            <a:r>
              <a:rPr lang="en-US">
                <a:latin typeface="Gill Sans MT"/>
                <a:cs typeface="Arial"/>
              </a:rPr>
              <a:t>Range often limited by battery and transmission</a:t>
            </a:r>
          </a:p>
          <a:p>
            <a:r>
              <a:rPr lang="en-US">
                <a:latin typeface="Gill Sans MT"/>
                <a:cs typeface="Arial"/>
              </a:rPr>
              <a:t>Commercial vs Professional performances and prices</a:t>
            </a:r>
          </a:p>
        </p:txBody>
      </p:sp>
    </p:spTree>
    <p:extLst>
      <p:ext uri="{BB962C8B-B14F-4D97-AF65-F5344CB8AC3E}">
        <p14:creationId xmlns:p14="http://schemas.microsoft.com/office/powerpoint/2010/main" val="3224098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46900A-28E2-0B66-5B3D-4D5F738ED7F9}"/>
              </a:ext>
            </a:extLst>
          </p:cNvPr>
          <p:cNvSpPr>
            <a:spLocks noGrp="1"/>
          </p:cNvSpPr>
          <p:nvPr>
            <p:ph type="title"/>
          </p:nvPr>
        </p:nvSpPr>
        <p:spPr>
          <a:xfrm>
            <a:off x="844476" y="1600199"/>
            <a:ext cx="3539266" cy="4297680"/>
          </a:xfrm>
        </p:spPr>
        <p:txBody>
          <a:bodyPr anchor="ctr">
            <a:normAutofit/>
          </a:bodyPr>
          <a:lstStyle/>
          <a:p>
            <a:r>
              <a:rPr lang="en-US"/>
              <a:t>Background: what are the different transmission types?</a:t>
            </a:r>
          </a:p>
        </p:txBody>
      </p:sp>
      <p:sp>
        <p:nvSpPr>
          <p:cNvPr id="4" name="Slide Number Placeholder 3">
            <a:extLst>
              <a:ext uri="{FF2B5EF4-FFF2-40B4-BE49-F238E27FC236}">
                <a16:creationId xmlns:a16="http://schemas.microsoft.com/office/drawing/2014/main" id="{50D1449E-11A0-1F19-A548-EB05E1C7E673}"/>
              </a:ext>
            </a:extLst>
          </p:cNvPr>
          <p:cNvSpPr>
            <a:spLocks noGrp="1"/>
          </p:cNvSpPr>
          <p:nvPr>
            <p:ph type="sldNum" sz="quarter" idx="12"/>
          </p:nvPr>
        </p:nvSpPr>
        <p:spPr>
          <a:xfrm>
            <a:off x="0" y="0"/>
            <a:ext cx="811019" cy="503578"/>
          </a:xfrm>
        </p:spPr>
        <p:txBody>
          <a:bodyPr>
            <a:normAutofit fontScale="85000" lnSpcReduction="10000"/>
          </a:bodyPr>
          <a:lstStyle/>
          <a:p>
            <a:pPr marL="0" lvl="0" indent="0" rtl="0">
              <a:lnSpc>
                <a:spcPct val="90000"/>
              </a:lnSpc>
              <a:spcBef>
                <a:spcPts val="0"/>
              </a:spcBef>
              <a:spcAft>
                <a:spcPts val="600"/>
              </a:spcAft>
              <a:buNone/>
            </a:pPr>
            <a:fld id="{00000000-1234-1234-1234-123412341234}" type="slidenum">
              <a:rPr lang="en-US" smtClean="0"/>
              <a:pPr marL="0" lvl="0" indent="0" rtl="0">
                <a:lnSpc>
                  <a:spcPct val="90000"/>
                </a:lnSpc>
                <a:spcBef>
                  <a:spcPts val="0"/>
                </a:spcBef>
                <a:spcAft>
                  <a:spcPts val="600"/>
                </a:spcAft>
                <a:buNone/>
              </a:pPr>
              <a:t>8</a:t>
            </a:fld>
            <a:r>
              <a:rPr lang="en-US"/>
              <a:t>/32</a:t>
            </a:r>
          </a:p>
        </p:txBody>
      </p:sp>
      <p:cxnSp>
        <p:nvCxnSpPr>
          <p:cNvPr id="11" name="Straight Connector 10">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327272E-DDE0-A4B2-131B-D3FEBFF790CC}"/>
              </a:ext>
            </a:extLst>
          </p:cNvPr>
          <p:cNvSpPr>
            <a:spLocks noGrp="1"/>
          </p:cNvSpPr>
          <p:nvPr>
            <p:ph idx="1"/>
          </p:nvPr>
        </p:nvSpPr>
        <p:spPr>
          <a:xfrm>
            <a:off x="4924851" y="1600199"/>
            <a:ext cx="6130003" cy="4297680"/>
          </a:xfrm>
        </p:spPr>
        <p:txBody>
          <a:bodyPr anchor="ctr">
            <a:normAutofit/>
          </a:bodyPr>
          <a:lstStyle/>
          <a:p>
            <a:pPr marL="0" indent="0">
              <a:buNone/>
            </a:pPr>
            <a:r>
              <a:rPr lang="en-US"/>
              <a:t>With UAVs and UAS there are two main types of transmissions that help control the device:</a:t>
            </a:r>
          </a:p>
          <a:p>
            <a:r>
              <a:rPr lang="en-US" b="1"/>
              <a:t>Radio Transmission (RX &amp; TX): two frequencies</a:t>
            </a:r>
          </a:p>
          <a:p>
            <a:pPr lvl="1"/>
            <a:r>
              <a:rPr lang="en-US"/>
              <a:t>2.4Ghz: short-medium range purpose w low latency</a:t>
            </a:r>
          </a:p>
          <a:p>
            <a:pPr lvl="1"/>
            <a:r>
              <a:rPr lang="en-US"/>
              <a:t>900Mhz: long rage purpose w high latency</a:t>
            </a:r>
          </a:p>
          <a:p>
            <a:r>
              <a:rPr lang="en-US" b="1"/>
              <a:t>Video Transmission (VTX): two types</a:t>
            </a:r>
          </a:p>
          <a:p>
            <a:pPr lvl="1"/>
            <a:r>
              <a:rPr lang="en-US"/>
              <a:t>Digital: newer w better quality but higher latency</a:t>
            </a:r>
          </a:p>
          <a:p>
            <a:pPr lvl="1"/>
            <a:r>
              <a:rPr lang="en-US"/>
              <a:t>Analog: older w less quality but lower latency</a:t>
            </a:r>
          </a:p>
        </p:txBody>
      </p:sp>
    </p:spTree>
    <p:extLst>
      <p:ext uri="{BB962C8B-B14F-4D97-AF65-F5344CB8AC3E}">
        <p14:creationId xmlns:p14="http://schemas.microsoft.com/office/powerpoint/2010/main" val="2433238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46900A-28E2-0B66-5B3D-4D5F738ED7F9}"/>
              </a:ext>
            </a:extLst>
          </p:cNvPr>
          <p:cNvSpPr>
            <a:spLocks noGrp="1"/>
          </p:cNvSpPr>
          <p:nvPr>
            <p:ph type="title"/>
          </p:nvPr>
        </p:nvSpPr>
        <p:spPr>
          <a:xfrm>
            <a:off x="844476" y="1600199"/>
            <a:ext cx="3539266" cy="4297680"/>
          </a:xfrm>
        </p:spPr>
        <p:txBody>
          <a:bodyPr anchor="ctr">
            <a:normAutofit/>
          </a:bodyPr>
          <a:lstStyle/>
          <a:p>
            <a:r>
              <a:rPr lang="en-US"/>
              <a:t>Background: what is ml/AI?</a:t>
            </a:r>
          </a:p>
        </p:txBody>
      </p:sp>
      <p:sp>
        <p:nvSpPr>
          <p:cNvPr id="4" name="Slide Number Placeholder 3">
            <a:extLst>
              <a:ext uri="{FF2B5EF4-FFF2-40B4-BE49-F238E27FC236}">
                <a16:creationId xmlns:a16="http://schemas.microsoft.com/office/drawing/2014/main" id="{50D1449E-11A0-1F19-A548-EB05E1C7E673}"/>
              </a:ext>
            </a:extLst>
          </p:cNvPr>
          <p:cNvSpPr>
            <a:spLocks noGrp="1"/>
          </p:cNvSpPr>
          <p:nvPr>
            <p:ph type="sldNum" sz="quarter" idx="12"/>
          </p:nvPr>
        </p:nvSpPr>
        <p:spPr>
          <a:xfrm>
            <a:off x="0" y="0"/>
            <a:ext cx="811019" cy="503578"/>
          </a:xfrm>
        </p:spPr>
        <p:txBody>
          <a:bodyPr>
            <a:normAutofit fontScale="85000" lnSpcReduction="10000"/>
          </a:bodyPr>
          <a:lstStyle/>
          <a:p>
            <a:pPr marL="0" lvl="0" indent="0" rtl="0">
              <a:lnSpc>
                <a:spcPct val="90000"/>
              </a:lnSpc>
              <a:spcBef>
                <a:spcPts val="0"/>
              </a:spcBef>
              <a:spcAft>
                <a:spcPts val="600"/>
              </a:spcAft>
              <a:buNone/>
            </a:pPr>
            <a:fld id="{00000000-1234-1234-1234-123412341234}" type="slidenum">
              <a:rPr lang="en-US" smtClean="0"/>
              <a:pPr marL="0" lvl="0" indent="0" rtl="0">
                <a:lnSpc>
                  <a:spcPct val="90000"/>
                </a:lnSpc>
                <a:spcBef>
                  <a:spcPts val="0"/>
                </a:spcBef>
                <a:spcAft>
                  <a:spcPts val="600"/>
                </a:spcAft>
                <a:buNone/>
              </a:pPr>
              <a:t>9</a:t>
            </a:fld>
            <a:r>
              <a:rPr lang="en-US"/>
              <a:t>/32</a:t>
            </a:r>
          </a:p>
        </p:txBody>
      </p:sp>
      <p:cxnSp>
        <p:nvCxnSpPr>
          <p:cNvPr id="11" name="Straight Connector 10">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CA6B1B4-79FD-BF30-9027-9819BC629903}"/>
              </a:ext>
            </a:extLst>
          </p:cNvPr>
          <p:cNvSpPr txBox="1">
            <a:spLocks/>
          </p:cNvSpPr>
          <p:nvPr/>
        </p:nvSpPr>
        <p:spPr>
          <a:xfrm>
            <a:off x="4731032" y="2015732"/>
            <a:ext cx="6323822" cy="3450613"/>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a:t>ML (Machine Learning) utilizes data and algorithms to create instructions for machines without the need for explicit programming</a:t>
            </a:r>
          </a:p>
          <a:p>
            <a:pPr marL="0" indent="0">
              <a:buNone/>
            </a:pPr>
            <a:endParaRPr lang="en-US"/>
          </a:p>
          <a:p>
            <a:pPr marL="0" indent="0">
              <a:buNone/>
            </a:pPr>
            <a:r>
              <a:rPr lang="en-US"/>
              <a:t>AI (Artificial Intelligence) and LLM’s (Large Language Models</a:t>
            </a:r>
            <a:r>
              <a:rPr lang="en-US">
                <a:ea typeface="+mn-lt"/>
                <a:cs typeface="+mn-lt"/>
              </a:rPr>
              <a:t>)</a:t>
            </a:r>
            <a:r>
              <a:rPr lang="en-US"/>
              <a:t> are ML tools/models trained towards a </a:t>
            </a:r>
            <a:r>
              <a:rPr lang="en-US">
                <a:ea typeface="+mn-lt"/>
                <a:cs typeface="+mn-lt"/>
              </a:rPr>
              <a:t>specified </a:t>
            </a:r>
            <a:r>
              <a:rPr lang="en-US"/>
              <a:t>task or action within explicit constraints.</a:t>
            </a:r>
          </a:p>
        </p:txBody>
      </p:sp>
    </p:spTree>
    <p:extLst>
      <p:ext uri="{BB962C8B-B14F-4D97-AF65-F5344CB8AC3E}">
        <p14:creationId xmlns:p14="http://schemas.microsoft.com/office/powerpoint/2010/main" val="428674756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fbde5fb3-893a-4275-acca-92793876df3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AE8398D4269B34F8E1FD36B87157F5E" ma:contentTypeVersion="7" ma:contentTypeDescription="Create a new document." ma:contentTypeScope="" ma:versionID="984f4cb366459820fdd80aceeefc3dc4">
  <xsd:schema xmlns:xsd="http://www.w3.org/2001/XMLSchema" xmlns:xs="http://www.w3.org/2001/XMLSchema" xmlns:p="http://schemas.microsoft.com/office/2006/metadata/properties" xmlns:ns3="fbde5fb3-893a-4275-acca-92793876df35" xmlns:ns4="98eca8ef-b05b-447c-9cbe-29b4f7c47089" targetNamespace="http://schemas.microsoft.com/office/2006/metadata/properties" ma:root="true" ma:fieldsID="45e04173697f2cf21436783cb0c7dc18" ns3:_="" ns4:_="">
    <xsd:import namespace="fbde5fb3-893a-4275-acca-92793876df35"/>
    <xsd:import namespace="98eca8ef-b05b-447c-9cbe-29b4f7c47089"/>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de5fb3-893a-4275-acca-92793876df3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8eca8ef-b05b-447c-9cbe-29b4f7c4708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CF410F4-16C1-41DD-A10F-8EE240224848}">
  <ds:schemaRefs>
    <ds:schemaRef ds:uri="http://schemas.microsoft.com/sharepoint/v3/contenttype/forms"/>
  </ds:schemaRefs>
</ds:datastoreItem>
</file>

<file path=customXml/itemProps2.xml><?xml version="1.0" encoding="utf-8"?>
<ds:datastoreItem xmlns:ds="http://schemas.openxmlformats.org/officeDocument/2006/customXml" ds:itemID="{B1D973AD-1010-4F47-94E7-FBCF9746CA53}">
  <ds:schemaRefs>
    <ds:schemaRef ds:uri="98eca8ef-b05b-447c-9cbe-29b4f7c47089"/>
    <ds:schemaRef ds:uri="fbde5fb3-893a-4275-acca-92793876df3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605A0C81-52F6-42C5-B9B1-078E1286485C}">
  <ds:schemaRefs>
    <ds:schemaRef ds:uri="98eca8ef-b05b-447c-9cbe-29b4f7c47089"/>
    <ds:schemaRef ds:uri="fbde5fb3-893a-4275-acca-92793876df3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32</Slides>
  <Notes>2</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Gallery</vt:lpstr>
      <vt:lpstr>CIS 380W Final Presentation:  UAVs in Rural SAR Operations</vt:lpstr>
      <vt:lpstr>Agenda</vt:lpstr>
      <vt:lpstr>Key Terms</vt:lpstr>
      <vt:lpstr>Research Journey</vt:lpstr>
      <vt:lpstr>Motivation</vt:lpstr>
      <vt:lpstr>Problem in a Nutshell</vt:lpstr>
      <vt:lpstr>Background: what are uavs/uas?</vt:lpstr>
      <vt:lpstr>Background: what are the different transmission types?</vt:lpstr>
      <vt:lpstr>Background: what is ml/AI?</vt:lpstr>
      <vt:lpstr>Background: what is computer vision?</vt:lpstr>
      <vt:lpstr>Background: what is sar?</vt:lpstr>
      <vt:lpstr>Related Work: Evaluating the Impact of Drones for Locating Lost Persons in Search and Rescue Events</vt:lpstr>
      <vt:lpstr>PowerPoint Presentation</vt:lpstr>
      <vt:lpstr>PowerPoint Presentation</vt:lpstr>
      <vt:lpstr>Related Work: Automatic Fault Detection of Power Lines using Unmanned Aerial Vehicle (UAV)</vt:lpstr>
      <vt:lpstr>Related Work: PACED-5G: Predictive Autonomous Control using Edge for Drones over 5G</vt:lpstr>
      <vt:lpstr>PowerPoint Presentation</vt:lpstr>
      <vt:lpstr>Related Work: PACED-5G: Predictive Autonomous Control using Edge for Drones over 5G</vt:lpstr>
      <vt:lpstr>High level model design</vt:lpstr>
      <vt:lpstr>Implementation Pt.1:  UAV-Based SAR Platform</vt:lpstr>
      <vt:lpstr>Implementation Pt. 2:  Acquiring Footage in Flight</vt:lpstr>
      <vt:lpstr>Implementation Pt. 3: Data Processing</vt:lpstr>
      <vt:lpstr>Threat warrior capability demo </vt:lpstr>
      <vt:lpstr>Experiment: Initial Design</vt:lpstr>
      <vt:lpstr>Experiment: Failed Attempts &amp; Lessons Learned</vt:lpstr>
      <vt:lpstr>Experiment: Current Design</vt:lpstr>
      <vt:lpstr>Shared Responsibility Model</vt:lpstr>
      <vt:lpstr>Experiment: Example Scenario</vt:lpstr>
      <vt:lpstr>PowerPoint Presentation</vt:lpstr>
      <vt:lpstr>Cost Breakdown</vt:lpstr>
      <vt:lpstr>Evaluation</vt:lpstr>
      <vt:lpstr>Conclusion and Future Direction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Amal Hamada</dc:creator>
  <cp:revision>1</cp:revision>
  <dcterms:created xsi:type="dcterms:W3CDTF">2019-03-29T19:20:52Z</dcterms:created>
  <dcterms:modified xsi:type="dcterms:W3CDTF">2023-12-15T03:47:08Z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2018-11-28T18:24:19.6333999Z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0x010100EAE8398D4269B34F8E1FD36B87157F5E</vt:lpwstr>
  </property>
</Properties>
</file>

<file path=docProps/thumbnail.jpeg>
</file>